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44"/>
  </p:notesMasterIdLst>
  <p:sldIdLst>
    <p:sldId id="256" r:id="rId2"/>
    <p:sldId id="257" r:id="rId3"/>
    <p:sldId id="258" r:id="rId4"/>
    <p:sldId id="284" r:id="rId5"/>
    <p:sldId id="259" r:id="rId6"/>
    <p:sldId id="285" r:id="rId7"/>
    <p:sldId id="305" r:id="rId8"/>
    <p:sldId id="286" r:id="rId9"/>
    <p:sldId id="261" r:id="rId10"/>
    <p:sldId id="262" r:id="rId11"/>
    <p:sldId id="306" r:id="rId12"/>
    <p:sldId id="287" r:id="rId13"/>
    <p:sldId id="265" r:id="rId14"/>
    <p:sldId id="288" r:id="rId15"/>
    <p:sldId id="266" r:id="rId16"/>
    <p:sldId id="289" r:id="rId17"/>
    <p:sldId id="267" r:id="rId18"/>
    <p:sldId id="290" r:id="rId19"/>
    <p:sldId id="268" r:id="rId20"/>
    <p:sldId id="291" r:id="rId21"/>
    <p:sldId id="269" r:id="rId22"/>
    <p:sldId id="292" r:id="rId23"/>
    <p:sldId id="270" r:id="rId24"/>
    <p:sldId id="296" r:id="rId25"/>
    <p:sldId id="272" r:id="rId26"/>
    <p:sldId id="293" r:id="rId27"/>
    <p:sldId id="273" r:id="rId28"/>
    <p:sldId id="294" r:id="rId29"/>
    <p:sldId id="275" r:id="rId30"/>
    <p:sldId id="295" r:id="rId31"/>
    <p:sldId id="277" r:id="rId32"/>
    <p:sldId id="297" r:id="rId33"/>
    <p:sldId id="278" r:id="rId34"/>
    <p:sldId id="298" r:id="rId35"/>
    <p:sldId id="282" r:id="rId36"/>
    <p:sldId id="299" r:id="rId37"/>
    <p:sldId id="303" r:id="rId38"/>
    <p:sldId id="300" r:id="rId39"/>
    <p:sldId id="304" r:id="rId40"/>
    <p:sldId id="301" r:id="rId41"/>
    <p:sldId id="276" r:id="rId42"/>
    <p:sldId id="302" r:id="rId43"/>
  </p:sldIdLst>
  <p:sldSz cx="10153650" cy="7308850"/>
  <p:notesSz cx="6858000" cy="9144000"/>
  <p:embeddedFontLst>
    <p:embeddedFont>
      <p:font typeface="Broadway" pitchFamily="82" charset="0"/>
      <p:regular r:id="rId45"/>
    </p:embeddedFont>
    <p:embeddedFont>
      <p:font typeface="Poppins Medium" charset="0"/>
      <p:regular r:id="rId46"/>
      <p:bold r:id="rId47"/>
      <p:italic r:id="rId48"/>
      <p:boldItalic r:id="rId49"/>
    </p:embeddedFont>
    <p:embeddedFont>
      <p:font typeface="Britannic Bold" pitchFamily="34" charset="0"/>
      <p:regular r:id="rId50"/>
    </p:embeddedFont>
    <p:embeddedFont>
      <p:font typeface="Cambria" pitchFamily="18" charset="0"/>
      <p:regular r:id="rId51"/>
      <p:bold r:id="rId52"/>
      <p:italic r:id="rId53"/>
      <p:boldItalic r:id="rId54"/>
    </p:embeddedFont>
    <p:embeddedFont>
      <p:font typeface="Poppins SemiBold" charset="0"/>
      <p:regular r:id="rId55"/>
      <p:bold r:id="rId56"/>
      <p:italic r:id="rId57"/>
      <p:boldItalic r:id="rId58"/>
    </p:embeddedFont>
    <p:embeddedFont>
      <p:font typeface="Poppins ExtraBold" charset="0"/>
      <p:bold r:id="rId59"/>
      <p:boldItalic r:id="rId60"/>
    </p:embeddedFont>
    <p:embeddedFont>
      <p:font typeface="Bodoni MT Black" pitchFamily="18" charset="0"/>
      <p:bold r:id="rId61"/>
      <p:boldItalic r:id="rId62"/>
    </p:embeddedFont>
    <p:embeddedFont>
      <p:font typeface="Poppins" charset="0"/>
      <p:regular r:id="rId63"/>
      <p:bold r:id="rId64"/>
      <p:italic r:id="rId65"/>
      <p:boldItalic r:id="rId66"/>
    </p:embeddedFont>
    <p:embeddedFont>
      <p:font typeface="Century Schoolbook" pitchFamily="18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633">
          <p15:clr>
            <a:srgbClr val="9AA0A6"/>
          </p15:clr>
        </p15:guide>
        <p15:guide id="2" orient="horz" pos="1014">
          <p15:clr>
            <a:srgbClr val="9AA0A6"/>
          </p15:clr>
        </p15:guide>
        <p15:guide id="3" pos="2345">
          <p15:clr>
            <a:srgbClr val="9AA0A6"/>
          </p15:clr>
        </p15:guide>
        <p15:guide id="4" orient="horz" pos="2738">
          <p15:clr>
            <a:srgbClr val="9AA0A6"/>
          </p15:clr>
        </p15:guide>
        <p15:guide id="5" orient="horz" pos="919">
          <p15:clr>
            <a:srgbClr val="9AA0A6"/>
          </p15:clr>
        </p15:guide>
        <p15:guide id="6" pos="3034">
          <p15:clr>
            <a:srgbClr val="9AA0A6"/>
          </p15:clr>
        </p15:guide>
        <p15:guide id="7" orient="horz" pos="28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DF18B"/>
    <a:srgbClr val="ED3789"/>
    <a:srgbClr val="F83520"/>
    <a:srgbClr val="D7D72D"/>
    <a:srgbClr val="17C739"/>
    <a:srgbClr val="884FDD"/>
    <a:srgbClr val="5D7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5597E42-A783-48C2-A9BB-8F7B0D7B7349}">
  <a:tblStyle styleId="{E5597E42-A783-48C2-A9BB-8F7B0D7B73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60" autoAdjust="0"/>
  </p:normalViewPr>
  <p:slideViewPr>
    <p:cSldViewPr snapToGrid="0">
      <p:cViewPr>
        <p:scale>
          <a:sx n="40" d="100"/>
          <a:sy n="40" d="100"/>
        </p:scale>
        <p:origin x="-1260" y="-270"/>
      </p:cViewPr>
      <p:guideLst>
        <p:guide orient="horz" pos="1441"/>
        <p:guide orient="horz" pos="3890"/>
        <p:guide orient="horz" pos="1307"/>
        <p:guide orient="horz" pos="4024"/>
        <p:guide pos="702"/>
        <p:guide pos="2603"/>
        <p:guide pos="3368"/>
      </p:guideLst>
    </p:cSldViewPr>
  </p:slideViewPr>
  <p:outlineViewPr>
    <p:cViewPr>
      <p:scale>
        <a:sx n="33" d="100"/>
        <a:sy n="33" d="100"/>
      </p:scale>
      <p:origin x="0" y="18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609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a3b7e49681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a3b7e49681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9f85bed76f_0_39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9f85bed76f_0_39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a3b7e49681_0_2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a3b7e49681_0_2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Google Shape;3432;ga3b7e4968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3" name="Google Shape;3433;ga3b7e4968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ga48cadbab0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2" name="Google Shape;3702;ga48cadbab0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Google Shape;3723;g9f85bed76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4" name="Google Shape;3724;g9f85bed76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9f85bed76f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2" name="Google Shape;3742;g9f85bed76f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ga48cadbab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0" name="Google Shape;3790;ga48cadbab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ga48cadbab0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4" name="Google Shape;3844;ga48cadbab0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ga48cadbab0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3" name="Google Shape;3863;ga48cadbab0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Google Shape;4292;ga3b7e49681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3" name="Google Shape;4293;ga3b7e49681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Google Shape;3432;ga3b7e4968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3" name="Google Shape;3433;ga3b7e4968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Google Shape;3837;ga3b7e49681_0_2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8" name="Google Shape;3838;ga3b7e49681_0_2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685800"/>
            <a:ext cx="4762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93174" y="953625"/>
            <a:ext cx="8567309" cy="291672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9407961" y="7167772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832297" y="-1392306"/>
            <a:ext cx="2634367" cy="1534451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644932" y="-927415"/>
            <a:ext cx="4478654" cy="3150268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833700" y="451346"/>
            <a:ext cx="777792" cy="90385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5225556" y="4835168"/>
            <a:ext cx="6539671" cy="3774484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6450452" y="6502306"/>
            <a:ext cx="1131520" cy="2322987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286448" y="6420137"/>
            <a:ext cx="4077915" cy="1891412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003025" y="1169723"/>
            <a:ext cx="420403" cy="450060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415878" y="5635179"/>
            <a:ext cx="320356" cy="343703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13818" y="5155902"/>
            <a:ext cx="2956548" cy="4019477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760402" y="5978879"/>
            <a:ext cx="1927529" cy="220566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5123547" y="5386723"/>
            <a:ext cx="420407" cy="448908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364110" y="3041405"/>
            <a:ext cx="1510588" cy="2082110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953900" y="-2534569"/>
            <a:ext cx="1717569" cy="3526231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447829" y="-1058032"/>
            <a:ext cx="1630503" cy="186575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8000690" y="-388466"/>
            <a:ext cx="3783440" cy="314096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74542" y="-1134676"/>
            <a:ext cx="983473" cy="2019050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747041" y="-185937"/>
            <a:ext cx="1354696" cy="2735901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934165" y="5635180"/>
            <a:ext cx="777792" cy="90385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518573" y="6204348"/>
            <a:ext cx="1131510" cy="2322968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6035175" y="-1178864"/>
            <a:ext cx="1180371" cy="266431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793174" y="3799298"/>
            <a:ext cx="8567309" cy="737919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2pPr>
            <a:lvl3pPr lvl="2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3pPr>
            <a:lvl4pPr lvl="3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4pPr>
            <a:lvl5pPr lvl="4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5pPr>
            <a:lvl6pPr lvl="5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6pPr>
            <a:lvl7pPr lvl="6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7pPr>
            <a:lvl8pPr lvl="7">
              <a:spcBef>
                <a:spcPts val="1676"/>
              </a:spcBef>
              <a:spcAft>
                <a:spcPts val="0"/>
              </a:spcAft>
              <a:buSzPts val="1500"/>
              <a:buNone/>
              <a:defRPr sz="1600"/>
            </a:lvl8pPr>
            <a:lvl9pPr lvl="8">
              <a:spcBef>
                <a:spcPts val="1676"/>
              </a:spcBef>
              <a:spcAft>
                <a:spcPts val="1676"/>
              </a:spcAft>
              <a:buSzPts val="1500"/>
              <a:buNone/>
              <a:defRPr sz="16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8863420" y="2840237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7431761" y="5635160"/>
            <a:ext cx="677715" cy="593049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8738975" y="3503447"/>
            <a:ext cx="1644611" cy="354491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>
            <a:spLocks noGrp="1"/>
          </p:cNvSpPr>
          <p:nvPr>
            <p:ph type="title"/>
          </p:nvPr>
        </p:nvSpPr>
        <p:spPr>
          <a:xfrm>
            <a:off x="1250388" y="1761279"/>
            <a:ext cx="331625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title" idx="2" hasCustomPrompt="1"/>
          </p:nvPr>
        </p:nvSpPr>
        <p:spPr>
          <a:xfrm>
            <a:off x="1459422" y="582003"/>
            <a:ext cx="2898189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>
            <a:spLocks noGrp="1"/>
          </p:cNvSpPr>
          <p:nvPr>
            <p:ph type="subTitle" idx="1"/>
          </p:nvPr>
        </p:nvSpPr>
        <p:spPr>
          <a:xfrm>
            <a:off x="1522218" y="2382146"/>
            <a:ext cx="2772599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title" idx="3"/>
          </p:nvPr>
        </p:nvSpPr>
        <p:spPr>
          <a:xfrm>
            <a:off x="5565691" y="1761279"/>
            <a:ext cx="331625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4" hasCustomPrompt="1"/>
          </p:nvPr>
        </p:nvSpPr>
        <p:spPr>
          <a:xfrm>
            <a:off x="5774724" y="582003"/>
            <a:ext cx="2898189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>
            <a:spLocks noGrp="1"/>
          </p:cNvSpPr>
          <p:nvPr>
            <p:ph type="subTitle" idx="5"/>
          </p:nvPr>
        </p:nvSpPr>
        <p:spPr>
          <a:xfrm>
            <a:off x="5837521" y="2382146"/>
            <a:ext cx="2772599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13"/>
          <p:cNvSpPr txBox="1">
            <a:spLocks noGrp="1"/>
          </p:cNvSpPr>
          <p:nvPr>
            <p:ph type="title" idx="6"/>
          </p:nvPr>
        </p:nvSpPr>
        <p:spPr>
          <a:xfrm>
            <a:off x="1250388" y="4653275"/>
            <a:ext cx="331625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59422" y="3473997"/>
            <a:ext cx="2898189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>
            <a:spLocks noGrp="1"/>
          </p:cNvSpPr>
          <p:nvPr>
            <p:ph type="subTitle" idx="8"/>
          </p:nvPr>
        </p:nvSpPr>
        <p:spPr>
          <a:xfrm>
            <a:off x="1522218" y="5274140"/>
            <a:ext cx="2772599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9"/>
          </p:nvPr>
        </p:nvSpPr>
        <p:spPr>
          <a:xfrm>
            <a:off x="5565691" y="4653275"/>
            <a:ext cx="331625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4724" y="3473997"/>
            <a:ext cx="2898189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5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>
            <a:spLocks noGrp="1"/>
          </p:cNvSpPr>
          <p:nvPr>
            <p:ph type="subTitle" idx="14"/>
          </p:nvPr>
        </p:nvSpPr>
        <p:spPr>
          <a:xfrm>
            <a:off x="5837521" y="5274140"/>
            <a:ext cx="2772599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-1432342" y="5467080"/>
            <a:ext cx="5642535" cy="3256792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rot="10800000" flipH="1">
            <a:off x="6827612" y="-1480930"/>
            <a:ext cx="4726744" cy="3133923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24199" y="1716237"/>
            <a:ext cx="777792" cy="90385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978147" y="5966215"/>
            <a:ext cx="1717563" cy="3526340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302154" y="-381333"/>
            <a:ext cx="1630534" cy="18657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9442388" y="4661815"/>
            <a:ext cx="1126290" cy="2274616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9360470" y="1386761"/>
            <a:ext cx="677715" cy="593049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9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326135" y="-1205872"/>
            <a:ext cx="7182024" cy="3774484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89409" y="5018773"/>
            <a:ext cx="5017973" cy="3451054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319313" y="4530960"/>
            <a:ext cx="2956497" cy="4019409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93536" y="-189457"/>
            <a:ext cx="1539501" cy="3316721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9471452" y="-485320"/>
            <a:ext cx="1024803" cy="2104019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9433892" y="5766431"/>
            <a:ext cx="940208" cy="212221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8312161" y="-1609302"/>
            <a:ext cx="1121746" cy="2265316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200179" y="1016970"/>
            <a:ext cx="777792" cy="90385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920676" y="3134346"/>
            <a:ext cx="3555443" cy="1298073"/>
          </a:xfrm>
          <a:prstGeom prst="rect">
            <a:avLst/>
          </a:prstGeom>
        </p:spPr>
        <p:txBody>
          <a:bodyPr spcFirstLastPara="1" wrap="square" lIns="95768" tIns="95768" rIns="95768" bIns="95768" anchor="ctr" anchorCtr="0">
            <a:noAutofit/>
          </a:bodyPr>
          <a:lstStyle>
            <a:lvl1pPr marL="478917" lvl="0" indent="-33258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57834" lvl="1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○"/>
              <a:defRPr/>
            </a:lvl2pPr>
            <a:lvl3pPr marL="1436751" lvl="2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■"/>
              <a:defRPr/>
            </a:lvl3pPr>
            <a:lvl4pPr marL="1915668" lvl="3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●"/>
              <a:defRPr/>
            </a:lvl4pPr>
            <a:lvl5pPr marL="2394585" lvl="4" indent="-332581" rtl="0">
              <a:spcBef>
                <a:spcPts val="1676"/>
              </a:spcBef>
              <a:spcAft>
                <a:spcPts val="0"/>
              </a:spcAft>
              <a:buSzPts val="1400"/>
              <a:buChar char="○"/>
              <a:defRPr/>
            </a:lvl5pPr>
            <a:lvl6pPr marL="2873502" lvl="5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■"/>
              <a:defRPr/>
            </a:lvl6pPr>
            <a:lvl7pPr marL="3352419" lvl="6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●"/>
              <a:defRPr/>
            </a:lvl7pPr>
            <a:lvl8pPr marL="3831336" lvl="7" indent="-332581" algn="r" rtl="0">
              <a:spcBef>
                <a:spcPts val="1676"/>
              </a:spcBef>
              <a:spcAft>
                <a:spcPts val="0"/>
              </a:spcAft>
              <a:buSzPts val="1400"/>
              <a:buChar char="○"/>
              <a:defRPr/>
            </a:lvl8pPr>
            <a:lvl9pPr marL="4310253" lvl="8" indent="-332581" algn="r" rtl="0">
              <a:spcBef>
                <a:spcPts val="1676"/>
              </a:spcBef>
              <a:spcAft>
                <a:spcPts val="167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5907309" y="2496910"/>
            <a:ext cx="3453174" cy="210633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1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5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5"/>
          <p:cNvSpPr txBox="1">
            <a:spLocks noGrp="1"/>
          </p:cNvSpPr>
          <p:nvPr>
            <p:ph type="title" idx="2"/>
          </p:nvPr>
        </p:nvSpPr>
        <p:spPr>
          <a:xfrm>
            <a:off x="793170" y="3300941"/>
            <a:ext cx="1944784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39" name="Google Shape;1839;p15"/>
          <p:cNvSpPr txBox="1">
            <a:spLocks noGrp="1"/>
          </p:cNvSpPr>
          <p:nvPr>
            <p:ph type="subTitle" idx="1"/>
          </p:nvPr>
        </p:nvSpPr>
        <p:spPr>
          <a:xfrm>
            <a:off x="952573" y="3779049"/>
            <a:ext cx="1625983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1840" name="Google Shape;1840;p15"/>
          <p:cNvSpPr txBox="1">
            <a:spLocks noGrp="1"/>
          </p:cNvSpPr>
          <p:nvPr>
            <p:ph type="title" idx="3"/>
          </p:nvPr>
        </p:nvSpPr>
        <p:spPr>
          <a:xfrm>
            <a:off x="3033487" y="3300941"/>
            <a:ext cx="1944784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41" name="Google Shape;1841;p15"/>
          <p:cNvSpPr txBox="1">
            <a:spLocks noGrp="1"/>
          </p:cNvSpPr>
          <p:nvPr>
            <p:ph type="subTitle" idx="4"/>
          </p:nvPr>
        </p:nvSpPr>
        <p:spPr>
          <a:xfrm>
            <a:off x="3192888" y="3779049"/>
            <a:ext cx="1625983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grpSp>
        <p:nvGrpSpPr>
          <p:cNvPr id="1842" name="Google Shape;1842;p15"/>
          <p:cNvGrpSpPr/>
          <p:nvPr/>
        </p:nvGrpSpPr>
        <p:grpSpPr>
          <a:xfrm rot="10800000">
            <a:off x="4876524" y="-1509967"/>
            <a:ext cx="6539671" cy="3774484"/>
            <a:chOff x="5619200" y="4458200"/>
            <a:chExt cx="1647150" cy="742900"/>
          </a:xfrm>
        </p:grpSpPr>
        <p:sp>
          <p:nvSpPr>
            <p:cNvPr id="1843" name="Google Shape;1843;p1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15"/>
          <p:cNvGrpSpPr/>
          <p:nvPr/>
        </p:nvGrpSpPr>
        <p:grpSpPr>
          <a:xfrm flipH="1">
            <a:off x="-539971" y="6297895"/>
            <a:ext cx="3597053" cy="2530152"/>
            <a:chOff x="4178350" y="2375050"/>
            <a:chExt cx="938350" cy="515775"/>
          </a:xfrm>
        </p:grpSpPr>
        <p:sp>
          <p:nvSpPr>
            <p:cNvPr id="1849" name="Google Shape;1849;p1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15"/>
          <p:cNvGrpSpPr/>
          <p:nvPr/>
        </p:nvGrpSpPr>
        <p:grpSpPr>
          <a:xfrm rot="-1180163">
            <a:off x="9007288" y="6402100"/>
            <a:ext cx="1209846" cy="2484138"/>
            <a:chOff x="2402100" y="3854125"/>
            <a:chExt cx="435600" cy="698825"/>
          </a:xfrm>
        </p:grpSpPr>
        <p:sp>
          <p:nvSpPr>
            <p:cNvPr id="1857" name="Google Shape;1857;p15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5"/>
          <p:cNvGrpSpPr/>
          <p:nvPr/>
        </p:nvGrpSpPr>
        <p:grpSpPr>
          <a:xfrm rot="-8100000">
            <a:off x="-228969" y="-683796"/>
            <a:ext cx="1179775" cy="1626134"/>
            <a:chOff x="2797700" y="3217325"/>
            <a:chExt cx="682725" cy="1204225"/>
          </a:xfrm>
        </p:grpSpPr>
        <p:sp>
          <p:nvSpPr>
            <p:cNvPr id="1871" name="Google Shape;1871;p1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15"/>
          <p:cNvGrpSpPr/>
          <p:nvPr/>
        </p:nvGrpSpPr>
        <p:grpSpPr>
          <a:xfrm>
            <a:off x="2326948" y="6540652"/>
            <a:ext cx="777792" cy="903855"/>
            <a:chOff x="3652400" y="3788700"/>
            <a:chExt cx="700450" cy="636075"/>
          </a:xfrm>
        </p:grpSpPr>
        <p:sp>
          <p:nvSpPr>
            <p:cNvPr id="1879" name="Google Shape;1879;p15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5"/>
          <p:cNvGrpSpPr/>
          <p:nvPr/>
        </p:nvGrpSpPr>
        <p:grpSpPr>
          <a:xfrm rot="9629822">
            <a:off x="8850610" y="-1183214"/>
            <a:ext cx="1121771" cy="2265372"/>
            <a:chOff x="322650" y="2571325"/>
            <a:chExt cx="573100" cy="904450"/>
          </a:xfrm>
        </p:grpSpPr>
        <p:sp>
          <p:nvSpPr>
            <p:cNvPr id="1895" name="Google Shape;1895;p15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15"/>
          <p:cNvGrpSpPr/>
          <p:nvPr/>
        </p:nvGrpSpPr>
        <p:grpSpPr>
          <a:xfrm rot="-4956298" flipH="1">
            <a:off x="9129597" y="6000881"/>
            <a:ext cx="1853109" cy="1079575"/>
            <a:chOff x="4500175" y="3779525"/>
            <a:chExt cx="1136425" cy="847075"/>
          </a:xfrm>
        </p:grpSpPr>
        <p:sp>
          <p:nvSpPr>
            <p:cNvPr id="1903" name="Google Shape;1903;p1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4" name="Google Shape;1914;p15"/>
          <p:cNvSpPr txBox="1">
            <a:spLocks noGrp="1"/>
          </p:cNvSpPr>
          <p:nvPr>
            <p:ph type="title" idx="5"/>
          </p:nvPr>
        </p:nvSpPr>
        <p:spPr>
          <a:xfrm>
            <a:off x="5224561" y="3300941"/>
            <a:ext cx="1944784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5" name="Google Shape;1915;p15"/>
          <p:cNvSpPr txBox="1">
            <a:spLocks noGrp="1"/>
          </p:cNvSpPr>
          <p:nvPr>
            <p:ph type="subTitle" idx="6"/>
          </p:nvPr>
        </p:nvSpPr>
        <p:spPr>
          <a:xfrm>
            <a:off x="5383963" y="3779049"/>
            <a:ext cx="1625983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1916" name="Google Shape;1916;p15"/>
          <p:cNvSpPr txBox="1">
            <a:spLocks noGrp="1"/>
          </p:cNvSpPr>
          <p:nvPr>
            <p:ph type="title" idx="7"/>
          </p:nvPr>
        </p:nvSpPr>
        <p:spPr>
          <a:xfrm>
            <a:off x="7415625" y="3300941"/>
            <a:ext cx="1944784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7" name="Google Shape;1917;p15"/>
          <p:cNvSpPr txBox="1">
            <a:spLocks noGrp="1"/>
          </p:cNvSpPr>
          <p:nvPr>
            <p:ph type="subTitle" idx="8"/>
          </p:nvPr>
        </p:nvSpPr>
        <p:spPr>
          <a:xfrm>
            <a:off x="7575195" y="3779049"/>
            <a:ext cx="1625983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17"/>
          <p:cNvSpPr txBox="1">
            <a:spLocks noGrp="1"/>
          </p:cNvSpPr>
          <p:nvPr>
            <p:ph type="title"/>
          </p:nvPr>
        </p:nvSpPr>
        <p:spPr>
          <a:xfrm>
            <a:off x="6242429" y="775506"/>
            <a:ext cx="3118050" cy="107384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1955" name="Google Shape;1955;p17"/>
          <p:cNvSpPr txBox="1">
            <a:spLocks noGrp="1"/>
          </p:cNvSpPr>
          <p:nvPr>
            <p:ph type="body" idx="1"/>
          </p:nvPr>
        </p:nvSpPr>
        <p:spPr>
          <a:xfrm>
            <a:off x="6242429" y="2464632"/>
            <a:ext cx="3118050" cy="356469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19278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57834" lvl="1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36751" lvl="2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15668" lvl="3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394585" lvl="4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873502" lvl="5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52419" lvl="6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31336" lvl="7" indent="-319278" algn="r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10253" lvl="8" indent="-319278" algn="r" rtl="0">
              <a:spcBef>
                <a:spcPts val="1676"/>
              </a:spcBef>
              <a:spcAft>
                <a:spcPts val="1676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1956" name="Google Shape;1956;p17"/>
          <p:cNvSpPr txBox="1">
            <a:spLocks noGrp="1"/>
          </p:cNvSpPr>
          <p:nvPr>
            <p:ph type="title" idx="2"/>
          </p:nvPr>
        </p:nvSpPr>
        <p:spPr>
          <a:xfrm>
            <a:off x="6242429" y="1277648"/>
            <a:ext cx="3118050" cy="107384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Poppins Medium"/>
              <a:buNone/>
              <a:defRPr sz="20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grpSp>
        <p:nvGrpSpPr>
          <p:cNvPr id="1957" name="Google Shape;1957;p17"/>
          <p:cNvGrpSpPr/>
          <p:nvPr/>
        </p:nvGrpSpPr>
        <p:grpSpPr>
          <a:xfrm rot="10800000">
            <a:off x="5146995" y="-2998986"/>
            <a:ext cx="6539671" cy="3774484"/>
            <a:chOff x="5619200" y="4458200"/>
            <a:chExt cx="1647150" cy="742900"/>
          </a:xfrm>
        </p:grpSpPr>
        <p:sp>
          <p:nvSpPr>
            <p:cNvPr id="1958" name="Google Shape;1958;p1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17"/>
          <p:cNvGrpSpPr/>
          <p:nvPr/>
        </p:nvGrpSpPr>
        <p:grpSpPr>
          <a:xfrm rot="-1180163">
            <a:off x="8652371" y="6217408"/>
            <a:ext cx="1209846" cy="2484138"/>
            <a:chOff x="2402100" y="3854125"/>
            <a:chExt cx="435600" cy="698825"/>
          </a:xfrm>
        </p:grpSpPr>
        <p:sp>
          <p:nvSpPr>
            <p:cNvPr id="1964" name="Google Shape;1964;p1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17"/>
          <p:cNvGrpSpPr/>
          <p:nvPr/>
        </p:nvGrpSpPr>
        <p:grpSpPr>
          <a:xfrm rot="4365907" flipH="1">
            <a:off x="4880357" y="-710052"/>
            <a:ext cx="1853077" cy="1079578"/>
            <a:chOff x="4500175" y="3779525"/>
            <a:chExt cx="1136425" cy="847075"/>
          </a:xfrm>
        </p:grpSpPr>
        <p:sp>
          <p:nvSpPr>
            <p:cNvPr id="1978" name="Google Shape;1978;p17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9" name="Google Shape;1989;p17"/>
          <p:cNvGrpSpPr/>
          <p:nvPr/>
        </p:nvGrpSpPr>
        <p:grpSpPr>
          <a:xfrm rot="-749388" flipH="1">
            <a:off x="9614365" y="5077778"/>
            <a:ext cx="978371" cy="2208360"/>
            <a:chOff x="2797700" y="3217325"/>
            <a:chExt cx="682725" cy="1204225"/>
          </a:xfrm>
        </p:grpSpPr>
        <p:sp>
          <p:nvSpPr>
            <p:cNvPr id="1990" name="Google Shape;1990;p17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2"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18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18"/>
          <p:cNvGrpSpPr/>
          <p:nvPr/>
        </p:nvGrpSpPr>
        <p:grpSpPr>
          <a:xfrm rot="10800000" flipH="1">
            <a:off x="7530249" y="-1447136"/>
            <a:ext cx="3994039" cy="2809391"/>
            <a:chOff x="4178350" y="2375050"/>
            <a:chExt cx="938350" cy="515775"/>
          </a:xfrm>
        </p:grpSpPr>
        <p:sp>
          <p:nvSpPr>
            <p:cNvPr id="2000" name="Google Shape;2000;p18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18"/>
          <p:cNvGrpSpPr/>
          <p:nvPr/>
        </p:nvGrpSpPr>
        <p:grpSpPr>
          <a:xfrm rot="1908640">
            <a:off x="-561919" y="5679930"/>
            <a:ext cx="2058592" cy="1963612"/>
            <a:chOff x="4500175" y="3779525"/>
            <a:chExt cx="1136425" cy="847075"/>
          </a:xfrm>
        </p:grpSpPr>
        <p:sp>
          <p:nvSpPr>
            <p:cNvPr id="2008" name="Google Shape;2008;p18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8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8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18"/>
          <p:cNvGrpSpPr/>
          <p:nvPr/>
        </p:nvGrpSpPr>
        <p:grpSpPr>
          <a:xfrm rot="-10241612">
            <a:off x="9516740" y="-282998"/>
            <a:ext cx="811011" cy="1923687"/>
            <a:chOff x="2797700" y="3217325"/>
            <a:chExt cx="682725" cy="1204225"/>
          </a:xfrm>
        </p:grpSpPr>
        <p:sp>
          <p:nvSpPr>
            <p:cNvPr id="2020" name="Google Shape;2020;p18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8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8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18"/>
          <p:cNvGrpSpPr/>
          <p:nvPr/>
        </p:nvGrpSpPr>
        <p:grpSpPr>
          <a:xfrm>
            <a:off x="1385700" y="6540665"/>
            <a:ext cx="609321" cy="708080"/>
            <a:chOff x="3652400" y="3788700"/>
            <a:chExt cx="700450" cy="636075"/>
          </a:xfrm>
        </p:grpSpPr>
        <p:sp>
          <p:nvSpPr>
            <p:cNvPr id="2028" name="Google Shape;2028;p18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8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8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4"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20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20"/>
          <p:cNvSpPr txBox="1">
            <a:spLocks noGrp="1"/>
          </p:cNvSpPr>
          <p:nvPr>
            <p:ph type="title" idx="2"/>
          </p:nvPr>
        </p:nvSpPr>
        <p:spPr>
          <a:xfrm>
            <a:off x="1660713" y="2760235"/>
            <a:ext cx="249843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5" name="Google Shape;2145;p20"/>
          <p:cNvSpPr txBox="1">
            <a:spLocks noGrp="1"/>
          </p:cNvSpPr>
          <p:nvPr>
            <p:ph type="subTitle" idx="1"/>
          </p:nvPr>
        </p:nvSpPr>
        <p:spPr>
          <a:xfrm>
            <a:off x="1865483" y="3238332"/>
            <a:ext cx="2089027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2146" name="Google Shape;2146;p20"/>
          <p:cNvSpPr txBox="1">
            <a:spLocks noGrp="1"/>
          </p:cNvSpPr>
          <p:nvPr>
            <p:ph type="title" idx="3"/>
          </p:nvPr>
        </p:nvSpPr>
        <p:spPr>
          <a:xfrm>
            <a:off x="5994498" y="2760235"/>
            <a:ext cx="249843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3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7" name="Google Shape;2147;p20"/>
          <p:cNvSpPr txBox="1">
            <a:spLocks noGrp="1"/>
          </p:cNvSpPr>
          <p:nvPr>
            <p:ph type="subTitle" idx="4"/>
          </p:nvPr>
        </p:nvSpPr>
        <p:spPr>
          <a:xfrm>
            <a:off x="6199269" y="3238332"/>
            <a:ext cx="2089027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1pPr>
            <a:lvl2pPr lvl="1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2pPr>
            <a:lvl3pPr lvl="2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3pPr>
            <a:lvl4pPr lvl="3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4pPr>
            <a:lvl5pPr lvl="4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5pPr>
            <a:lvl6pPr lvl="5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6pPr>
            <a:lvl7pPr lvl="6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7pPr>
            <a:lvl8pPr lvl="7" rtl="0">
              <a:spcBef>
                <a:spcPts val="1676"/>
              </a:spcBef>
              <a:spcAft>
                <a:spcPts val="0"/>
              </a:spcAft>
              <a:buSzPts val="1200"/>
              <a:buNone/>
              <a:defRPr sz="13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grpSp>
        <p:nvGrpSpPr>
          <p:cNvPr id="2148" name="Google Shape;2148;p20"/>
          <p:cNvGrpSpPr/>
          <p:nvPr/>
        </p:nvGrpSpPr>
        <p:grpSpPr>
          <a:xfrm rot="10800000" flipH="1">
            <a:off x="-1586097" y="-1321683"/>
            <a:ext cx="4530855" cy="2615060"/>
            <a:chOff x="5619200" y="4458200"/>
            <a:chExt cx="1647150" cy="742900"/>
          </a:xfrm>
        </p:grpSpPr>
        <p:sp>
          <p:nvSpPr>
            <p:cNvPr id="2149" name="Google Shape;2149;p20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20"/>
          <p:cNvGrpSpPr/>
          <p:nvPr/>
        </p:nvGrpSpPr>
        <p:grpSpPr>
          <a:xfrm rot="2700000">
            <a:off x="8099423" y="6835434"/>
            <a:ext cx="2297896" cy="1338464"/>
            <a:chOff x="4500175" y="3779525"/>
            <a:chExt cx="1136425" cy="847075"/>
          </a:xfrm>
        </p:grpSpPr>
        <p:sp>
          <p:nvSpPr>
            <p:cNvPr id="2155" name="Google Shape;2155;p2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20"/>
          <p:cNvGrpSpPr/>
          <p:nvPr/>
        </p:nvGrpSpPr>
        <p:grpSpPr>
          <a:xfrm rot="-960419">
            <a:off x="9339115" y="5403362"/>
            <a:ext cx="1106302" cy="2274614"/>
            <a:chOff x="2402100" y="3854125"/>
            <a:chExt cx="435600" cy="698825"/>
          </a:xfrm>
        </p:grpSpPr>
        <p:sp>
          <p:nvSpPr>
            <p:cNvPr id="2167" name="Google Shape;2167;p2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5"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21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82" name="Google Shape;2182;p21"/>
          <p:cNvGrpSpPr/>
          <p:nvPr/>
        </p:nvGrpSpPr>
        <p:grpSpPr>
          <a:xfrm rot="10800000" flipH="1">
            <a:off x="6365949" y="-1327831"/>
            <a:ext cx="4478654" cy="3150268"/>
            <a:chOff x="4178350" y="2375050"/>
            <a:chExt cx="938350" cy="515775"/>
          </a:xfrm>
        </p:grpSpPr>
        <p:sp>
          <p:nvSpPr>
            <p:cNvPr id="2183" name="Google Shape;2183;p21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0" name="Google Shape;2190;p21"/>
          <p:cNvSpPr/>
          <p:nvPr/>
        </p:nvSpPr>
        <p:spPr>
          <a:xfrm rot="-7703151" flipH="1">
            <a:off x="8434358" y="883848"/>
            <a:ext cx="2489040" cy="173898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1" name="Google Shape;2191;p21"/>
          <p:cNvGrpSpPr/>
          <p:nvPr/>
        </p:nvGrpSpPr>
        <p:grpSpPr>
          <a:xfrm rot="-1615319">
            <a:off x="9498161" y="3161178"/>
            <a:ext cx="1104747" cy="2380951"/>
            <a:chOff x="3026750" y="1552825"/>
            <a:chExt cx="1108700" cy="1867600"/>
          </a:xfrm>
        </p:grpSpPr>
        <p:sp>
          <p:nvSpPr>
            <p:cNvPr id="2192" name="Google Shape;2192;p21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1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1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1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1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1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1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1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1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1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1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1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1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1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1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1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1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1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1" name="Google Shape;2211;p21"/>
          <p:cNvGrpSpPr/>
          <p:nvPr/>
        </p:nvGrpSpPr>
        <p:grpSpPr>
          <a:xfrm rot="-1770465">
            <a:off x="8146543" y="5109479"/>
            <a:ext cx="2956538" cy="4019466"/>
            <a:chOff x="4159600" y="887163"/>
            <a:chExt cx="1265600" cy="1344550"/>
          </a:xfrm>
        </p:grpSpPr>
        <p:sp>
          <p:nvSpPr>
            <p:cNvPr id="2212" name="Google Shape;2212;p21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1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1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1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1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1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1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1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1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1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1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1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1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1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1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1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1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1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1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1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1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1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1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1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1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1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1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1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1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1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1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1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1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1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1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1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1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1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1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1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1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1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1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1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1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1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1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1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1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1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1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1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1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1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1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1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1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1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1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1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1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1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1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1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1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1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1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1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1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1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1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1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1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1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1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1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1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1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1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1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1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1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1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1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1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1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1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1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1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1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1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1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1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1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1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1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1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1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1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1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7" name="Google Shape;2317;p21"/>
          <p:cNvGrpSpPr/>
          <p:nvPr/>
        </p:nvGrpSpPr>
        <p:grpSpPr>
          <a:xfrm rot="-8100000">
            <a:off x="6540134" y="-468588"/>
            <a:ext cx="1179775" cy="1626134"/>
            <a:chOff x="2797700" y="3217325"/>
            <a:chExt cx="682725" cy="1204225"/>
          </a:xfrm>
        </p:grpSpPr>
        <p:sp>
          <p:nvSpPr>
            <p:cNvPr id="2318" name="Google Shape;2318;p21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1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1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1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1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1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1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5" name="Google Shape;2325;p21"/>
          <p:cNvGrpSpPr/>
          <p:nvPr/>
        </p:nvGrpSpPr>
        <p:grpSpPr>
          <a:xfrm>
            <a:off x="7915272" y="593480"/>
            <a:ext cx="777792" cy="903855"/>
            <a:chOff x="3652400" y="3788700"/>
            <a:chExt cx="700450" cy="636075"/>
          </a:xfrm>
        </p:grpSpPr>
        <p:sp>
          <p:nvSpPr>
            <p:cNvPr id="2326" name="Google Shape;2326;p21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1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1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1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1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1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1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1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1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1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1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1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1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1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1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22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3" name="Google Shape;2343;p22"/>
          <p:cNvSpPr txBox="1">
            <a:spLocks noGrp="1"/>
          </p:cNvSpPr>
          <p:nvPr>
            <p:ph type="title" idx="2"/>
          </p:nvPr>
        </p:nvSpPr>
        <p:spPr>
          <a:xfrm>
            <a:off x="790066" y="2301646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44" name="Google Shape;2344;p22"/>
          <p:cNvSpPr txBox="1">
            <a:spLocks noGrp="1"/>
          </p:cNvSpPr>
          <p:nvPr>
            <p:ph type="subTitle" idx="1"/>
          </p:nvPr>
        </p:nvSpPr>
        <p:spPr>
          <a:xfrm>
            <a:off x="1009501" y="2922513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sp>
        <p:nvSpPr>
          <p:cNvPr id="2345" name="Google Shape;2345;p22"/>
          <p:cNvSpPr txBox="1">
            <a:spLocks noGrp="1"/>
          </p:cNvSpPr>
          <p:nvPr>
            <p:ph type="title" idx="3"/>
          </p:nvPr>
        </p:nvSpPr>
        <p:spPr>
          <a:xfrm>
            <a:off x="3736615" y="2301646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46" name="Google Shape;2346;p22"/>
          <p:cNvSpPr txBox="1">
            <a:spLocks noGrp="1"/>
          </p:cNvSpPr>
          <p:nvPr>
            <p:ph type="subTitle" idx="4"/>
          </p:nvPr>
        </p:nvSpPr>
        <p:spPr>
          <a:xfrm>
            <a:off x="3956051" y="2922513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sp>
        <p:nvSpPr>
          <p:cNvPr id="2347" name="Google Shape;2347;p22"/>
          <p:cNvSpPr txBox="1">
            <a:spLocks noGrp="1"/>
          </p:cNvSpPr>
          <p:nvPr>
            <p:ph type="title" idx="5"/>
          </p:nvPr>
        </p:nvSpPr>
        <p:spPr>
          <a:xfrm>
            <a:off x="6683162" y="2301646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48" name="Google Shape;2348;p22"/>
          <p:cNvSpPr txBox="1">
            <a:spLocks noGrp="1"/>
          </p:cNvSpPr>
          <p:nvPr>
            <p:ph type="subTitle" idx="6"/>
          </p:nvPr>
        </p:nvSpPr>
        <p:spPr>
          <a:xfrm>
            <a:off x="6902598" y="2922513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sp>
        <p:nvSpPr>
          <p:cNvPr id="2349" name="Google Shape;2349;p22"/>
          <p:cNvSpPr txBox="1">
            <a:spLocks noGrp="1"/>
          </p:cNvSpPr>
          <p:nvPr>
            <p:ph type="title" idx="7"/>
          </p:nvPr>
        </p:nvSpPr>
        <p:spPr>
          <a:xfrm>
            <a:off x="790066" y="4642119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50" name="Google Shape;2350;p22"/>
          <p:cNvSpPr txBox="1">
            <a:spLocks noGrp="1"/>
          </p:cNvSpPr>
          <p:nvPr>
            <p:ph type="subTitle" idx="8"/>
          </p:nvPr>
        </p:nvSpPr>
        <p:spPr>
          <a:xfrm>
            <a:off x="1009501" y="5262986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sp>
        <p:nvSpPr>
          <p:cNvPr id="2351" name="Google Shape;2351;p22"/>
          <p:cNvSpPr txBox="1">
            <a:spLocks noGrp="1"/>
          </p:cNvSpPr>
          <p:nvPr>
            <p:ph type="title" idx="9"/>
          </p:nvPr>
        </p:nvSpPr>
        <p:spPr>
          <a:xfrm>
            <a:off x="3736615" y="4642119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52" name="Google Shape;2352;p22"/>
          <p:cNvSpPr txBox="1">
            <a:spLocks noGrp="1"/>
          </p:cNvSpPr>
          <p:nvPr>
            <p:ph type="subTitle" idx="13"/>
          </p:nvPr>
        </p:nvSpPr>
        <p:spPr>
          <a:xfrm>
            <a:off x="3956051" y="5262986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sp>
        <p:nvSpPr>
          <p:cNvPr id="2353" name="Google Shape;2353;p22"/>
          <p:cNvSpPr txBox="1">
            <a:spLocks noGrp="1"/>
          </p:cNvSpPr>
          <p:nvPr>
            <p:ph type="title" idx="14"/>
          </p:nvPr>
        </p:nvSpPr>
        <p:spPr>
          <a:xfrm>
            <a:off x="6683162" y="4642119"/>
            <a:ext cx="2677326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7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354" name="Google Shape;2354;p22"/>
          <p:cNvSpPr txBox="1">
            <a:spLocks noGrp="1"/>
          </p:cNvSpPr>
          <p:nvPr>
            <p:ph type="subTitle" idx="15"/>
          </p:nvPr>
        </p:nvSpPr>
        <p:spPr>
          <a:xfrm>
            <a:off x="6902598" y="5262986"/>
            <a:ext cx="2238600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2pPr>
            <a:lvl3pPr lvl="2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3pPr>
            <a:lvl4pPr lvl="3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4pPr>
            <a:lvl5pPr lvl="4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5pPr>
            <a:lvl6pPr lvl="5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6pPr>
            <a:lvl7pPr lvl="6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7pPr>
            <a:lvl8pPr lvl="7" rtl="0">
              <a:spcBef>
                <a:spcPts val="1676"/>
              </a:spcBef>
              <a:spcAft>
                <a:spcPts val="0"/>
              </a:spcAft>
              <a:buSzPts val="1300"/>
              <a:buNone/>
              <a:defRPr sz="1400"/>
            </a:lvl8pPr>
            <a:lvl9pPr lvl="8" rtl="0">
              <a:spcBef>
                <a:spcPts val="1676"/>
              </a:spcBef>
              <a:spcAft>
                <a:spcPts val="1676"/>
              </a:spcAft>
              <a:buSzPts val="1300"/>
              <a:buNone/>
              <a:defRPr sz="1400"/>
            </a:lvl9pPr>
          </a:lstStyle>
          <a:p>
            <a:endParaRPr/>
          </a:p>
        </p:txBody>
      </p:sp>
      <p:grpSp>
        <p:nvGrpSpPr>
          <p:cNvPr id="2355" name="Google Shape;2355;p22"/>
          <p:cNvGrpSpPr/>
          <p:nvPr/>
        </p:nvGrpSpPr>
        <p:grpSpPr>
          <a:xfrm rot="1173898">
            <a:off x="-1523624" y="5336367"/>
            <a:ext cx="2956514" cy="4019433"/>
            <a:chOff x="4159600" y="887163"/>
            <a:chExt cx="1265600" cy="1344550"/>
          </a:xfrm>
        </p:grpSpPr>
        <p:sp>
          <p:nvSpPr>
            <p:cNvPr id="2356" name="Google Shape;2356;p2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22"/>
          <p:cNvGrpSpPr/>
          <p:nvPr/>
        </p:nvGrpSpPr>
        <p:grpSpPr>
          <a:xfrm>
            <a:off x="8225287" y="190736"/>
            <a:ext cx="777792" cy="903855"/>
            <a:chOff x="3652400" y="3788700"/>
            <a:chExt cx="700450" cy="636075"/>
          </a:xfrm>
        </p:grpSpPr>
        <p:sp>
          <p:nvSpPr>
            <p:cNvPr id="2462" name="Google Shape;2462;p2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7" name="Google Shape;2477;p22"/>
          <p:cNvGrpSpPr/>
          <p:nvPr/>
        </p:nvGrpSpPr>
        <p:grpSpPr>
          <a:xfrm rot="-3039065" flipH="1">
            <a:off x="8455490" y="5759891"/>
            <a:ext cx="2264712" cy="1319415"/>
            <a:chOff x="4500175" y="3779525"/>
            <a:chExt cx="1136425" cy="847075"/>
          </a:xfrm>
        </p:grpSpPr>
        <p:sp>
          <p:nvSpPr>
            <p:cNvPr id="2478" name="Google Shape;2478;p2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9" name="Google Shape;2489;p22"/>
          <p:cNvGrpSpPr/>
          <p:nvPr/>
        </p:nvGrpSpPr>
        <p:grpSpPr>
          <a:xfrm rot="-9780778" flipH="1">
            <a:off x="9157562" y="-559993"/>
            <a:ext cx="1280290" cy="2630979"/>
            <a:chOff x="2402100" y="3854125"/>
            <a:chExt cx="435600" cy="698825"/>
          </a:xfrm>
        </p:grpSpPr>
        <p:sp>
          <p:nvSpPr>
            <p:cNvPr id="2490" name="Google Shape;2490;p2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6" name="Google Shape;2726;p24"/>
          <p:cNvGrpSpPr/>
          <p:nvPr/>
        </p:nvGrpSpPr>
        <p:grpSpPr>
          <a:xfrm rot="10800000" flipH="1">
            <a:off x="6363516" y="-1302472"/>
            <a:ext cx="4588998" cy="2655259"/>
            <a:chOff x="4178350" y="2375050"/>
            <a:chExt cx="938350" cy="515775"/>
          </a:xfrm>
        </p:grpSpPr>
        <p:sp>
          <p:nvSpPr>
            <p:cNvPr id="2727" name="Google Shape;2727;p2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4" name="Google Shape;2734;p24"/>
          <p:cNvSpPr txBox="1">
            <a:spLocks noGrp="1"/>
          </p:cNvSpPr>
          <p:nvPr>
            <p:ph type="title"/>
          </p:nvPr>
        </p:nvSpPr>
        <p:spPr>
          <a:xfrm>
            <a:off x="793171" y="2224202"/>
            <a:ext cx="3118050" cy="107384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2735" name="Google Shape;2735;p24"/>
          <p:cNvSpPr txBox="1">
            <a:spLocks noGrp="1"/>
          </p:cNvSpPr>
          <p:nvPr>
            <p:ph type="body" idx="1"/>
          </p:nvPr>
        </p:nvSpPr>
        <p:spPr>
          <a:xfrm>
            <a:off x="793171" y="3409305"/>
            <a:ext cx="3118050" cy="356469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3258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57834" lvl="1" indent="-319278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36751" lvl="2" indent="-319278" rtl="0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15668" lvl="3" indent="-319278" rtl="0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394585" lvl="4" indent="-319278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873502" lvl="5" indent="-319278" rtl="0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52419" lvl="6" indent="-319278" rtl="0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31336" lvl="7" indent="-319278" rtl="0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10253" lvl="8" indent="-319278" rtl="0">
              <a:spcBef>
                <a:spcPts val="1676"/>
              </a:spcBef>
              <a:spcAft>
                <a:spcPts val="1676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grpSp>
        <p:nvGrpSpPr>
          <p:cNvPr id="2736" name="Google Shape;2736;p24"/>
          <p:cNvGrpSpPr/>
          <p:nvPr/>
        </p:nvGrpSpPr>
        <p:grpSpPr>
          <a:xfrm rot="10799895">
            <a:off x="-483847" y="-2006763"/>
            <a:ext cx="5980355" cy="3052629"/>
            <a:chOff x="5619200" y="4458200"/>
            <a:chExt cx="1647150" cy="742900"/>
          </a:xfrm>
        </p:grpSpPr>
        <p:sp>
          <p:nvSpPr>
            <p:cNvPr id="2737" name="Google Shape;2737;p2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2" name="Google Shape;2742;p24"/>
          <p:cNvSpPr/>
          <p:nvPr/>
        </p:nvSpPr>
        <p:spPr>
          <a:xfrm rot="9218179" flipH="1">
            <a:off x="189596" y="-823515"/>
            <a:ext cx="1944924" cy="222533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3" name="Google Shape;2743;p24"/>
          <p:cNvGrpSpPr/>
          <p:nvPr/>
        </p:nvGrpSpPr>
        <p:grpSpPr>
          <a:xfrm rot="7750108" flipH="1">
            <a:off x="4729862" y="-940619"/>
            <a:ext cx="1353504" cy="1698576"/>
            <a:chOff x="2402100" y="3854125"/>
            <a:chExt cx="435600" cy="698825"/>
          </a:xfrm>
        </p:grpSpPr>
        <p:sp>
          <p:nvSpPr>
            <p:cNvPr id="2744" name="Google Shape;2744;p2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24"/>
          <p:cNvGrpSpPr/>
          <p:nvPr/>
        </p:nvGrpSpPr>
        <p:grpSpPr>
          <a:xfrm rot="-9070246">
            <a:off x="8715672" y="-555052"/>
            <a:ext cx="1769859" cy="1688363"/>
            <a:chOff x="4500175" y="3779525"/>
            <a:chExt cx="1136425" cy="847075"/>
          </a:xfrm>
        </p:grpSpPr>
        <p:sp>
          <p:nvSpPr>
            <p:cNvPr id="2758" name="Google Shape;2758;p2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24"/>
          <p:cNvGrpSpPr/>
          <p:nvPr/>
        </p:nvGrpSpPr>
        <p:grpSpPr>
          <a:xfrm>
            <a:off x="2179568" y="274130"/>
            <a:ext cx="777792" cy="903855"/>
            <a:chOff x="3652400" y="3788700"/>
            <a:chExt cx="700450" cy="636075"/>
          </a:xfrm>
        </p:grpSpPr>
        <p:sp>
          <p:nvSpPr>
            <p:cNvPr id="2770" name="Google Shape;2770;p2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5" name="Google Shape;2785;p24"/>
          <p:cNvSpPr/>
          <p:nvPr/>
        </p:nvSpPr>
        <p:spPr>
          <a:xfrm>
            <a:off x="8625304" y="1119794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02695" y="726981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7" name="Google Shape;2787;p24"/>
          <p:cNvGrpSpPr/>
          <p:nvPr/>
        </p:nvGrpSpPr>
        <p:grpSpPr>
          <a:xfrm rot="-10423553">
            <a:off x="6220756" y="-938239"/>
            <a:ext cx="921925" cy="2080951"/>
            <a:chOff x="2797700" y="3217325"/>
            <a:chExt cx="682725" cy="1204225"/>
          </a:xfrm>
        </p:grpSpPr>
        <p:sp>
          <p:nvSpPr>
            <p:cNvPr id="2788" name="Google Shape;2788;p2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3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25"/>
          <p:cNvSpPr txBox="1">
            <a:spLocks noGrp="1"/>
          </p:cNvSpPr>
          <p:nvPr>
            <p:ph type="title" hasCustomPrompt="1"/>
          </p:nvPr>
        </p:nvSpPr>
        <p:spPr>
          <a:xfrm>
            <a:off x="793172" y="1731653"/>
            <a:ext cx="2475452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5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7" name="Google Shape;2797;p25"/>
          <p:cNvSpPr txBox="1">
            <a:spLocks noGrp="1"/>
          </p:cNvSpPr>
          <p:nvPr>
            <p:ph type="subTitle" idx="1"/>
          </p:nvPr>
        </p:nvSpPr>
        <p:spPr>
          <a:xfrm>
            <a:off x="846810" y="3657342"/>
            <a:ext cx="2368186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8" name="Google Shape;2798;p25"/>
          <p:cNvSpPr txBox="1">
            <a:spLocks noGrp="1"/>
          </p:cNvSpPr>
          <p:nvPr>
            <p:ph type="title" idx="2" hasCustomPrompt="1"/>
          </p:nvPr>
        </p:nvSpPr>
        <p:spPr>
          <a:xfrm>
            <a:off x="3865924" y="1731653"/>
            <a:ext cx="2475452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5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9" name="Google Shape;2799;p25"/>
          <p:cNvSpPr txBox="1">
            <a:spLocks noGrp="1"/>
          </p:cNvSpPr>
          <p:nvPr>
            <p:ph type="subTitle" idx="3"/>
          </p:nvPr>
        </p:nvSpPr>
        <p:spPr>
          <a:xfrm>
            <a:off x="3919563" y="3765620"/>
            <a:ext cx="2368186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25"/>
          <p:cNvSpPr txBox="1">
            <a:spLocks noGrp="1"/>
          </p:cNvSpPr>
          <p:nvPr>
            <p:ph type="title" idx="4" hasCustomPrompt="1"/>
          </p:nvPr>
        </p:nvSpPr>
        <p:spPr>
          <a:xfrm>
            <a:off x="6885042" y="1731653"/>
            <a:ext cx="2475452" cy="1397825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5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2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801" name="Google Shape;2801;p25"/>
          <p:cNvSpPr txBox="1">
            <a:spLocks noGrp="1"/>
          </p:cNvSpPr>
          <p:nvPr>
            <p:ph type="subTitle" idx="5"/>
          </p:nvPr>
        </p:nvSpPr>
        <p:spPr>
          <a:xfrm>
            <a:off x="6938681" y="3657342"/>
            <a:ext cx="2368186" cy="104996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2" name="Google Shape;2802;p25"/>
          <p:cNvGrpSpPr/>
          <p:nvPr/>
        </p:nvGrpSpPr>
        <p:grpSpPr>
          <a:xfrm>
            <a:off x="-1966802" y="4898084"/>
            <a:ext cx="6207886" cy="3582987"/>
            <a:chOff x="5619200" y="4458200"/>
            <a:chExt cx="1647150" cy="742900"/>
          </a:xfrm>
        </p:grpSpPr>
        <p:sp>
          <p:nvSpPr>
            <p:cNvPr id="2803" name="Google Shape;2803;p2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8" name="Google Shape;2808;p25"/>
          <p:cNvGrpSpPr/>
          <p:nvPr/>
        </p:nvGrpSpPr>
        <p:grpSpPr>
          <a:xfrm rot="10800000" flipH="1">
            <a:off x="6462287" y="-853757"/>
            <a:ext cx="4588998" cy="2655259"/>
            <a:chOff x="4178350" y="2375050"/>
            <a:chExt cx="938350" cy="515775"/>
          </a:xfrm>
        </p:grpSpPr>
        <p:sp>
          <p:nvSpPr>
            <p:cNvPr id="2809" name="Google Shape;2809;p2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6" name="Google Shape;2816;p25"/>
          <p:cNvGrpSpPr/>
          <p:nvPr/>
        </p:nvGrpSpPr>
        <p:grpSpPr>
          <a:xfrm rot="-1136998">
            <a:off x="8110594" y="5265101"/>
            <a:ext cx="2956592" cy="4019540"/>
            <a:chOff x="4159600" y="887163"/>
            <a:chExt cx="1265600" cy="1344550"/>
          </a:xfrm>
        </p:grpSpPr>
        <p:sp>
          <p:nvSpPr>
            <p:cNvPr id="2817" name="Google Shape;2817;p25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5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5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5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5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5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5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5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5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5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5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5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5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5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5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2" name="Google Shape;2922;p25"/>
          <p:cNvSpPr/>
          <p:nvPr/>
        </p:nvSpPr>
        <p:spPr>
          <a:xfrm rot="8934532" flipH="1">
            <a:off x="-339529" y="-734846"/>
            <a:ext cx="2112934" cy="241739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3" name="Google Shape;2923;p25"/>
          <p:cNvGrpSpPr/>
          <p:nvPr/>
        </p:nvGrpSpPr>
        <p:grpSpPr>
          <a:xfrm rot="-10423553">
            <a:off x="6220756" y="-938239"/>
            <a:ext cx="921925" cy="2080951"/>
            <a:chOff x="2797700" y="3217325"/>
            <a:chExt cx="682725" cy="1204225"/>
          </a:xfrm>
        </p:grpSpPr>
        <p:sp>
          <p:nvSpPr>
            <p:cNvPr id="2924" name="Google Shape;2924;p2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25"/>
          <p:cNvGrpSpPr/>
          <p:nvPr/>
        </p:nvGrpSpPr>
        <p:grpSpPr>
          <a:xfrm rot="2700000">
            <a:off x="3342761" y="6393827"/>
            <a:ext cx="2297896" cy="1338464"/>
            <a:chOff x="4500175" y="3779525"/>
            <a:chExt cx="1136425" cy="847075"/>
          </a:xfrm>
        </p:grpSpPr>
        <p:sp>
          <p:nvSpPr>
            <p:cNvPr id="2932" name="Google Shape;2932;p2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3" name="Google Shape;2943;p25"/>
          <p:cNvSpPr txBox="1">
            <a:spLocks noGrp="1"/>
          </p:cNvSpPr>
          <p:nvPr>
            <p:ph type="title" idx="6"/>
          </p:nvPr>
        </p:nvSpPr>
        <p:spPr>
          <a:xfrm>
            <a:off x="803832" y="3058890"/>
            <a:ext cx="2474785" cy="541396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9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4" name="Google Shape;2944;p25"/>
          <p:cNvSpPr txBox="1">
            <a:spLocks noGrp="1"/>
          </p:cNvSpPr>
          <p:nvPr>
            <p:ph type="title" idx="7"/>
          </p:nvPr>
        </p:nvSpPr>
        <p:spPr>
          <a:xfrm>
            <a:off x="3866251" y="3167168"/>
            <a:ext cx="2474785" cy="541396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5" name="Google Shape;2945;p25"/>
          <p:cNvSpPr txBox="1">
            <a:spLocks noGrp="1"/>
          </p:cNvSpPr>
          <p:nvPr>
            <p:ph type="title" idx="8"/>
          </p:nvPr>
        </p:nvSpPr>
        <p:spPr>
          <a:xfrm>
            <a:off x="6885362" y="3058890"/>
            <a:ext cx="2474785" cy="541396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>
            <a:spLocks noGrp="1"/>
          </p:cNvSpPr>
          <p:nvPr>
            <p:ph type="title"/>
          </p:nvPr>
        </p:nvSpPr>
        <p:spPr>
          <a:xfrm>
            <a:off x="1893153" y="1589803"/>
            <a:ext cx="5150779" cy="2698029"/>
          </a:xfrm>
          <a:prstGeom prst="rect">
            <a:avLst/>
          </a:prstGeom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455" name="Google Shape;455;p3"/>
          <p:cNvGrpSpPr/>
          <p:nvPr/>
        </p:nvGrpSpPr>
        <p:grpSpPr>
          <a:xfrm>
            <a:off x="-869300" y="5364724"/>
            <a:ext cx="5720983" cy="4023968"/>
            <a:chOff x="4178350" y="2375050"/>
            <a:chExt cx="938350" cy="515775"/>
          </a:xfrm>
        </p:grpSpPr>
        <p:sp>
          <p:nvSpPr>
            <p:cNvPr id="456" name="Google Shape;456;p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"/>
          <p:cNvGrpSpPr/>
          <p:nvPr/>
        </p:nvGrpSpPr>
        <p:grpSpPr>
          <a:xfrm>
            <a:off x="7076104" y="3985756"/>
            <a:ext cx="3999825" cy="4622551"/>
            <a:chOff x="1992250" y="544500"/>
            <a:chExt cx="1080250" cy="975575"/>
          </a:xfrm>
        </p:grpSpPr>
        <p:sp>
          <p:nvSpPr>
            <p:cNvPr id="464" name="Google Shape;464;p3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"/>
          <p:cNvGrpSpPr/>
          <p:nvPr/>
        </p:nvGrpSpPr>
        <p:grpSpPr>
          <a:xfrm rot="10799904">
            <a:off x="4777654" y="-1187696"/>
            <a:ext cx="6568203" cy="3791057"/>
            <a:chOff x="5619200" y="4458200"/>
            <a:chExt cx="1647150" cy="742900"/>
          </a:xfrm>
        </p:grpSpPr>
        <p:sp>
          <p:nvSpPr>
            <p:cNvPr id="467" name="Google Shape;467;p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"/>
          <p:cNvGrpSpPr/>
          <p:nvPr/>
        </p:nvGrpSpPr>
        <p:grpSpPr>
          <a:xfrm rot="-9231878">
            <a:off x="-156822" y="-752895"/>
            <a:ext cx="1644498" cy="3545046"/>
            <a:chOff x="3026750" y="1552825"/>
            <a:chExt cx="1108700" cy="1867600"/>
          </a:xfrm>
        </p:grpSpPr>
        <p:sp>
          <p:nvSpPr>
            <p:cNvPr id="473" name="Google Shape;473;p3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7292287" y="3817080"/>
            <a:ext cx="777792" cy="903855"/>
            <a:chOff x="3652400" y="3788700"/>
            <a:chExt cx="700450" cy="636075"/>
          </a:xfrm>
        </p:grpSpPr>
        <p:sp>
          <p:nvSpPr>
            <p:cNvPr id="493" name="Google Shape;493;p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"/>
          <p:cNvSpPr/>
          <p:nvPr/>
        </p:nvSpPr>
        <p:spPr>
          <a:xfrm>
            <a:off x="5298936" y="5741769"/>
            <a:ext cx="420403" cy="450060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 rot="-7924493">
            <a:off x="8236693" y="1757183"/>
            <a:ext cx="3382552" cy="236327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3"/>
          <p:cNvGrpSpPr/>
          <p:nvPr/>
        </p:nvGrpSpPr>
        <p:grpSpPr>
          <a:xfrm rot="-1410829">
            <a:off x="5312065" y="4911404"/>
            <a:ext cx="3136016" cy="4263645"/>
            <a:chOff x="4159600" y="887163"/>
            <a:chExt cx="1265600" cy="1344550"/>
          </a:xfrm>
        </p:grpSpPr>
        <p:sp>
          <p:nvSpPr>
            <p:cNvPr id="511" name="Google Shape;511;p3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"/>
          <p:cNvGrpSpPr/>
          <p:nvPr/>
        </p:nvGrpSpPr>
        <p:grpSpPr>
          <a:xfrm rot="10800000">
            <a:off x="4128199" y="-819572"/>
            <a:ext cx="948622" cy="2141211"/>
            <a:chOff x="2797700" y="3217325"/>
            <a:chExt cx="682725" cy="1204225"/>
          </a:xfrm>
        </p:grpSpPr>
        <p:sp>
          <p:nvSpPr>
            <p:cNvPr id="617" name="Google Shape;617;p3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"/>
          <p:cNvGrpSpPr/>
          <p:nvPr/>
        </p:nvGrpSpPr>
        <p:grpSpPr>
          <a:xfrm>
            <a:off x="4045388" y="5918068"/>
            <a:ext cx="1114238" cy="2250279"/>
            <a:chOff x="322650" y="2571325"/>
            <a:chExt cx="573100" cy="904450"/>
          </a:xfrm>
        </p:grpSpPr>
        <p:sp>
          <p:nvSpPr>
            <p:cNvPr id="625" name="Google Shape;625;p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"/>
          <p:cNvGrpSpPr/>
          <p:nvPr/>
        </p:nvGrpSpPr>
        <p:grpSpPr>
          <a:xfrm rot="-7425790">
            <a:off x="8413455" y="-926146"/>
            <a:ext cx="1601246" cy="2007402"/>
            <a:chOff x="2402100" y="3854125"/>
            <a:chExt cx="435600" cy="698825"/>
          </a:xfrm>
        </p:grpSpPr>
        <p:sp>
          <p:nvSpPr>
            <p:cNvPr id="633" name="Google Shape;633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"/>
          <p:cNvSpPr/>
          <p:nvPr/>
        </p:nvSpPr>
        <p:spPr>
          <a:xfrm>
            <a:off x="6188756" y="1572875"/>
            <a:ext cx="420403" cy="450060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"/>
          <p:cNvGrpSpPr/>
          <p:nvPr/>
        </p:nvGrpSpPr>
        <p:grpSpPr>
          <a:xfrm rot="1299035" flipH="1">
            <a:off x="8931904" y="5166765"/>
            <a:ext cx="857179" cy="2989669"/>
            <a:chOff x="10084800" y="4174013"/>
            <a:chExt cx="585175" cy="1594900"/>
          </a:xfrm>
        </p:grpSpPr>
        <p:sp>
          <p:nvSpPr>
            <p:cNvPr id="648" name="Google Shape;648;p3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rgbClr val="F09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9" name="Google Shape;649;p3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650" name="Google Shape;650;p3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3" name="Google Shape;663;p3"/>
          <p:cNvGrpSpPr/>
          <p:nvPr/>
        </p:nvGrpSpPr>
        <p:grpSpPr>
          <a:xfrm rot="3811239">
            <a:off x="798556" y="6321555"/>
            <a:ext cx="1258442" cy="1577644"/>
            <a:chOff x="2402100" y="3854125"/>
            <a:chExt cx="435600" cy="698825"/>
          </a:xfrm>
        </p:grpSpPr>
        <p:sp>
          <p:nvSpPr>
            <p:cNvPr id="664" name="Google Shape;664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"/>
          <p:cNvGrpSpPr/>
          <p:nvPr/>
        </p:nvGrpSpPr>
        <p:grpSpPr>
          <a:xfrm>
            <a:off x="2013828" y="77038"/>
            <a:ext cx="677715" cy="593049"/>
            <a:chOff x="364525" y="2023775"/>
            <a:chExt cx="610325" cy="417350"/>
          </a:xfrm>
        </p:grpSpPr>
        <p:sp>
          <p:nvSpPr>
            <p:cNvPr id="678" name="Google Shape;678;p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"/>
          <p:cNvSpPr txBox="1">
            <a:spLocks noGrp="1"/>
          </p:cNvSpPr>
          <p:nvPr>
            <p:ph type="subTitle" idx="1"/>
          </p:nvPr>
        </p:nvSpPr>
        <p:spPr>
          <a:xfrm>
            <a:off x="1914386" y="3435027"/>
            <a:ext cx="3963188" cy="1098140"/>
          </a:xfrm>
          <a:prstGeom prst="rect">
            <a:avLst/>
          </a:prstGeom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3"/>
          <p:cNvSpPr/>
          <p:nvPr/>
        </p:nvSpPr>
        <p:spPr>
          <a:xfrm rot="2123667">
            <a:off x="-948957" y="3804040"/>
            <a:ext cx="2223528" cy="254417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APTION_ONLY_1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8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3222" name="Google Shape;3222;p28"/>
          <p:cNvGrpSpPr/>
          <p:nvPr/>
        </p:nvGrpSpPr>
        <p:grpSpPr>
          <a:xfrm>
            <a:off x="-1266963" y="6351179"/>
            <a:ext cx="3443364" cy="3979317"/>
            <a:chOff x="1992250" y="544500"/>
            <a:chExt cx="1080250" cy="975575"/>
          </a:xfrm>
        </p:grpSpPr>
        <p:sp>
          <p:nvSpPr>
            <p:cNvPr id="3223" name="Google Shape;3223;p28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5" name="Google Shape;3225;p28"/>
          <p:cNvSpPr txBox="1">
            <a:spLocks noGrp="1"/>
          </p:cNvSpPr>
          <p:nvPr>
            <p:ph type="title"/>
          </p:nvPr>
        </p:nvSpPr>
        <p:spPr>
          <a:xfrm>
            <a:off x="793174" y="775505"/>
            <a:ext cx="856730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26" name="Google Shape;3226;p28"/>
          <p:cNvGrpSpPr/>
          <p:nvPr/>
        </p:nvGrpSpPr>
        <p:grpSpPr>
          <a:xfrm rot="10800000">
            <a:off x="7552351" y="-926632"/>
            <a:ext cx="4798889" cy="2225815"/>
            <a:chOff x="-1068128" y="3996204"/>
            <a:chExt cx="3672418" cy="1331055"/>
          </a:xfrm>
        </p:grpSpPr>
        <p:sp>
          <p:nvSpPr>
            <p:cNvPr id="3227" name="Google Shape;3227;p28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8" name="Google Shape;3228;p28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3229" name="Google Shape;3229;p28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8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8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8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8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8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8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8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8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8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8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8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8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8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8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8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8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8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8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8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8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8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8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8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8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8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8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8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8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8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8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8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8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8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8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8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8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8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8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8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8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8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8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8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8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8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8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8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8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8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8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8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81" name="Google Shape;3281;p28"/>
          <p:cNvGrpSpPr/>
          <p:nvPr/>
        </p:nvGrpSpPr>
        <p:grpSpPr>
          <a:xfrm rot="2036280">
            <a:off x="7770885" y="6294874"/>
            <a:ext cx="1407526" cy="2889787"/>
            <a:chOff x="2402100" y="3854125"/>
            <a:chExt cx="435600" cy="698825"/>
          </a:xfrm>
        </p:grpSpPr>
        <p:sp>
          <p:nvSpPr>
            <p:cNvPr id="3282" name="Google Shape;3282;p28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5" name="Google Shape;3295;p28"/>
          <p:cNvGrpSpPr/>
          <p:nvPr/>
        </p:nvGrpSpPr>
        <p:grpSpPr>
          <a:xfrm rot="-7824626">
            <a:off x="8211697" y="8297"/>
            <a:ext cx="2634288" cy="1534405"/>
            <a:chOff x="4500175" y="3779525"/>
            <a:chExt cx="1136425" cy="847075"/>
          </a:xfrm>
        </p:grpSpPr>
        <p:sp>
          <p:nvSpPr>
            <p:cNvPr id="3296" name="Google Shape;3296;p28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28"/>
          <p:cNvGrpSpPr/>
          <p:nvPr/>
        </p:nvGrpSpPr>
        <p:grpSpPr>
          <a:xfrm rot="-437880">
            <a:off x="9213601" y="5573777"/>
            <a:ext cx="1180463" cy="2664517"/>
            <a:chOff x="2797700" y="3217325"/>
            <a:chExt cx="682725" cy="1204225"/>
          </a:xfrm>
        </p:grpSpPr>
        <p:sp>
          <p:nvSpPr>
            <p:cNvPr id="3308" name="Google Shape;3308;p28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28"/>
          <p:cNvGrpSpPr/>
          <p:nvPr/>
        </p:nvGrpSpPr>
        <p:grpSpPr>
          <a:xfrm>
            <a:off x="1325468" y="6609512"/>
            <a:ext cx="677715" cy="593049"/>
            <a:chOff x="364525" y="2023775"/>
            <a:chExt cx="610325" cy="417350"/>
          </a:xfrm>
        </p:grpSpPr>
        <p:sp>
          <p:nvSpPr>
            <p:cNvPr id="3316" name="Google Shape;3316;p28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4" name="Google Shape;3324;p28"/>
          <p:cNvSpPr/>
          <p:nvPr/>
        </p:nvSpPr>
        <p:spPr>
          <a:xfrm rot="2275429">
            <a:off x="-541673" y="5211651"/>
            <a:ext cx="1409414" cy="161269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>
            <a:spLocks noGrp="1"/>
          </p:cNvSpPr>
          <p:nvPr>
            <p:ph type="title"/>
          </p:nvPr>
        </p:nvSpPr>
        <p:spPr>
          <a:xfrm>
            <a:off x="1671127" y="2436284"/>
            <a:ext cx="6811406" cy="1526993"/>
          </a:xfrm>
          <a:prstGeom prst="rect">
            <a:avLst/>
          </a:prstGeom>
        </p:spPr>
        <p:txBody>
          <a:bodyPr spcFirstLastPara="1" wrap="square" lIns="95768" tIns="95768" rIns="95768" bIns="9576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9pPr>
          </a:lstStyle>
          <a:p>
            <a:endParaRPr/>
          </a:p>
        </p:txBody>
      </p:sp>
      <p:grpSp>
        <p:nvGrpSpPr>
          <p:cNvPr id="3327" name="Google Shape;3327;p29"/>
          <p:cNvGrpSpPr/>
          <p:nvPr/>
        </p:nvGrpSpPr>
        <p:grpSpPr>
          <a:xfrm>
            <a:off x="-1394499" y="5891698"/>
            <a:ext cx="5720983" cy="4023968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777654" y="-1187696"/>
            <a:ext cx="6568203" cy="3791057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rot="9409066" flipH="1">
            <a:off x="3630682" y="-450477"/>
            <a:ext cx="2025000" cy="231659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rot="697309" flipH="1">
            <a:off x="-417364" y="4350578"/>
            <a:ext cx="1263441" cy="2596353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rot="-2991672" flipH="1">
            <a:off x="8190319" y="5706496"/>
            <a:ext cx="2634289" cy="1534406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186989" y="-671808"/>
            <a:ext cx="1510586" cy="2082108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821417" y="5567524"/>
            <a:ext cx="777792" cy="90385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54704" y="1283580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8536276" y="6685217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rot="9809556" flipH="1">
            <a:off x="8820776" y="-263270"/>
            <a:ext cx="1644732" cy="3544695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4" name="Google Shape;3414;p29"/>
          <p:cNvSpPr txBox="1">
            <a:spLocks noGrp="1"/>
          </p:cNvSpPr>
          <p:nvPr>
            <p:ph type="subTitle" idx="1"/>
          </p:nvPr>
        </p:nvSpPr>
        <p:spPr>
          <a:xfrm>
            <a:off x="2932141" y="3776914"/>
            <a:ext cx="4289319" cy="1654457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7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76"/>
              </a:spcBef>
              <a:spcAft>
                <a:spcPts val="167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>
            <a:spLocks noGrp="1"/>
          </p:cNvSpPr>
          <p:nvPr>
            <p:ph type="title"/>
          </p:nvPr>
        </p:nvSpPr>
        <p:spPr>
          <a:xfrm>
            <a:off x="793174" y="775505"/>
            <a:ext cx="856730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"/>
          <p:cNvSpPr txBox="1">
            <a:spLocks noGrp="1"/>
          </p:cNvSpPr>
          <p:nvPr>
            <p:ph type="body" idx="1"/>
          </p:nvPr>
        </p:nvSpPr>
        <p:spPr>
          <a:xfrm>
            <a:off x="793174" y="1771724"/>
            <a:ext cx="8567309" cy="4768976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1927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57834" lvl="1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436751" lvl="2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915668" lvl="3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394585" lvl="4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873502" lvl="5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352419" lvl="6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831336" lvl="7" indent="-319278">
              <a:spcBef>
                <a:spcPts val="16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310253" lvl="8" indent="-319278">
              <a:spcBef>
                <a:spcPts val="1676"/>
              </a:spcBef>
              <a:spcAft>
                <a:spcPts val="1676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1" name="Google Shape;691;p4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692" name="Google Shape;692;p4"/>
          <p:cNvGrpSpPr/>
          <p:nvPr/>
        </p:nvGrpSpPr>
        <p:grpSpPr>
          <a:xfrm rot="10800000">
            <a:off x="7143293" y="-590993"/>
            <a:ext cx="4077915" cy="1891412"/>
            <a:chOff x="-1068128" y="3996204"/>
            <a:chExt cx="3672418" cy="1331055"/>
          </a:xfrm>
        </p:grpSpPr>
        <p:sp>
          <p:nvSpPr>
            <p:cNvPr id="693" name="Google Shape;693;p4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4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95" name="Google Shape;695;p4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7" name="Google Shape;747;p4"/>
          <p:cNvGrpSpPr/>
          <p:nvPr/>
        </p:nvGrpSpPr>
        <p:grpSpPr>
          <a:xfrm rot="-6490771">
            <a:off x="8575117" y="536395"/>
            <a:ext cx="2634517" cy="1534538"/>
            <a:chOff x="4500175" y="3779525"/>
            <a:chExt cx="1136425" cy="847075"/>
          </a:xfrm>
        </p:grpSpPr>
        <p:sp>
          <p:nvSpPr>
            <p:cNvPr id="748" name="Google Shape;748;p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4"/>
          <p:cNvGrpSpPr/>
          <p:nvPr/>
        </p:nvGrpSpPr>
        <p:grpSpPr>
          <a:xfrm rot="1397489">
            <a:off x="-304923" y="6131416"/>
            <a:ext cx="1043767" cy="2355969"/>
            <a:chOff x="2797700" y="3217325"/>
            <a:chExt cx="682725" cy="1204225"/>
          </a:xfrm>
        </p:grpSpPr>
        <p:sp>
          <p:nvSpPr>
            <p:cNvPr id="760" name="Google Shape;760;p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"/>
          <p:cNvSpPr txBox="1">
            <a:spLocks noGrp="1"/>
          </p:cNvSpPr>
          <p:nvPr>
            <p:ph type="title"/>
          </p:nvPr>
        </p:nvSpPr>
        <p:spPr>
          <a:xfrm>
            <a:off x="793173" y="775505"/>
            <a:ext cx="857263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5"/>
          <p:cNvSpPr txBox="1">
            <a:spLocks noGrp="1"/>
          </p:cNvSpPr>
          <p:nvPr>
            <p:ph type="body" idx="1"/>
          </p:nvPr>
        </p:nvSpPr>
        <p:spPr>
          <a:xfrm>
            <a:off x="787840" y="1637654"/>
            <a:ext cx="3999832" cy="4854663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3258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57834" lvl="1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36751" lvl="2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15668" lvl="3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394585" lvl="4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873502" lvl="5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52419" lvl="6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31336" lvl="7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10253" lvl="8" indent="-319278">
              <a:spcBef>
                <a:spcPts val="1676"/>
              </a:spcBef>
              <a:spcAft>
                <a:spcPts val="1676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770" name="Google Shape;770;p5"/>
          <p:cNvSpPr txBox="1">
            <a:spLocks noGrp="1"/>
          </p:cNvSpPr>
          <p:nvPr>
            <p:ph type="body" idx="2"/>
          </p:nvPr>
        </p:nvSpPr>
        <p:spPr>
          <a:xfrm>
            <a:off x="5365978" y="1637654"/>
            <a:ext cx="3999832" cy="4854663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3258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57834" lvl="1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36751" lvl="2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15668" lvl="3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394585" lvl="4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873502" lvl="5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52419" lvl="6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31336" lvl="7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10253" lvl="8" indent="-319278">
              <a:spcBef>
                <a:spcPts val="1676"/>
              </a:spcBef>
              <a:spcAft>
                <a:spcPts val="1676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771" name="Google Shape;771;p5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772" name="Google Shape;772;p5"/>
          <p:cNvGrpSpPr/>
          <p:nvPr/>
        </p:nvGrpSpPr>
        <p:grpSpPr>
          <a:xfrm>
            <a:off x="5727965" y="6281830"/>
            <a:ext cx="5720983" cy="4023968"/>
            <a:chOff x="4178350" y="2375050"/>
            <a:chExt cx="938350" cy="515775"/>
          </a:xfrm>
        </p:grpSpPr>
        <p:sp>
          <p:nvSpPr>
            <p:cNvPr id="773" name="Google Shape;773;p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5"/>
          <p:cNvSpPr/>
          <p:nvPr/>
        </p:nvSpPr>
        <p:spPr>
          <a:xfrm rot="250">
            <a:off x="4682348" y="6492401"/>
            <a:ext cx="1683088" cy="192578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5"/>
          <p:cNvGrpSpPr/>
          <p:nvPr/>
        </p:nvGrpSpPr>
        <p:grpSpPr>
          <a:xfrm>
            <a:off x="-838477" y="-3732982"/>
            <a:ext cx="3999825" cy="4622551"/>
            <a:chOff x="1992250" y="544500"/>
            <a:chExt cx="1080250" cy="975575"/>
          </a:xfrm>
        </p:grpSpPr>
        <p:sp>
          <p:nvSpPr>
            <p:cNvPr id="782" name="Google Shape;782;p5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5"/>
          <p:cNvGrpSpPr/>
          <p:nvPr/>
        </p:nvGrpSpPr>
        <p:grpSpPr>
          <a:xfrm rot="9965767">
            <a:off x="9162118" y="-2426401"/>
            <a:ext cx="1439415" cy="5020393"/>
            <a:chOff x="10084800" y="4174013"/>
            <a:chExt cx="585175" cy="1594900"/>
          </a:xfrm>
        </p:grpSpPr>
        <p:sp>
          <p:nvSpPr>
            <p:cNvPr id="785" name="Google Shape;785;p5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6" name="Google Shape;786;p5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787" name="Google Shape;787;p5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0" name="Google Shape;800;p5"/>
          <p:cNvGrpSpPr/>
          <p:nvPr/>
        </p:nvGrpSpPr>
        <p:grpSpPr>
          <a:xfrm>
            <a:off x="6509207" y="6470151"/>
            <a:ext cx="777792" cy="903855"/>
            <a:chOff x="3652400" y="3788700"/>
            <a:chExt cx="700450" cy="636075"/>
          </a:xfrm>
        </p:grpSpPr>
        <p:sp>
          <p:nvSpPr>
            <p:cNvPr id="801" name="Google Shape;801;p5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5"/>
          <p:cNvGrpSpPr/>
          <p:nvPr/>
        </p:nvGrpSpPr>
        <p:grpSpPr>
          <a:xfrm rot="-1958260">
            <a:off x="9500597" y="5662351"/>
            <a:ext cx="762433" cy="1720947"/>
            <a:chOff x="2797700" y="3217325"/>
            <a:chExt cx="682725" cy="1204225"/>
          </a:xfrm>
        </p:grpSpPr>
        <p:sp>
          <p:nvSpPr>
            <p:cNvPr id="817" name="Google Shape;817;p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"/>
          <p:cNvSpPr txBox="1">
            <a:spLocks noGrp="1"/>
          </p:cNvSpPr>
          <p:nvPr>
            <p:ph type="title"/>
          </p:nvPr>
        </p:nvSpPr>
        <p:spPr>
          <a:xfrm>
            <a:off x="793174" y="775505"/>
            <a:ext cx="856730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6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827" name="Google Shape;827;p6"/>
          <p:cNvGrpSpPr/>
          <p:nvPr/>
        </p:nvGrpSpPr>
        <p:grpSpPr>
          <a:xfrm rot="10799839">
            <a:off x="7578607" y="-663781"/>
            <a:ext cx="3902221" cy="2252972"/>
            <a:chOff x="5619200" y="4458200"/>
            <a:chExt cx="1647150" cy="742900"/>
          </a:xfrm>
        </p:grpSpPr>
        <p:sp>
          <p:nvSpPr>
            <p:cNvPr id="828" name="Google Shape;828;p6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6"/>
          <p:cNvGrpSpPr/>
          <p:nvPr/>
        </p:nvGrpSpPr>
        <p:grpSpPr>
          <a:xfrm>
            <a:off x="-687131" y="5549280"/>
            <a:ext cx="3443364" cy="3979317"/>
            <a:chOff x="1992250" y="544500"/>
            <a:chExt cx="1080250" cy="975575"/>
          </a:xfrm>
        </p:grpSpPr>
        <p:sp>
          <p:nvSpPr>
            <p:cNvPr id="834" name="Google Shape;834;p6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6"/>
          <p:cNvGrpSpPr/>
          <p:nvPr/>
        </p:nvGrpSpPr>
        <p:grpSpPr>
          <a:xfrm>
            <a:off x="9407935" y="5308385"/>
            <a:ext cx="609321" cy="708080"/>
            <a:chOff x="3652400" y="3788700"/>
            <a:chExt cx="700450" cy="636075"/>
          </a:xfrm>
        </p:grpSpPr>
        <p:sp>
          <p:nvSpPr>
            <p:cNvPr id="837" name="Google Shape;837;p6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6"/>
          <p:cNvGrpSpPr/>
          <p:nvPr/>
        </p:nvGrpSpPr>
        <p:grpSpPr>
          <a:xfrm rot="-2292214">
            <a:off x="8481312" y="5565336"/>
            <a:ext cx="1460970" cy="2999203"/>
            <a:chOff x="2402100" y="3854125"/>
            <a:chExt cx="435600" cy="698825"/>
          </a:xfrm>
        </p:grpSpPr>
        <p:sp>
          <p:nvSpPr>
            <p:cNvPr id="853" name="Google Shape;853;p6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" name="Google Shape;866;p6"/>
          <p:cNvSpPr/>
          <p:nvPr/>
        </p:nvSpPr>
        <p:spPr>
          <a:xfrm rot="449">
            <a:off x="1641503" y="5549437"/>
            <a:ext cx="1872991" cy="214283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6"/>
          <p:cNvGrpSpPr/>
          <p:nvPr/>
        </p:nvGrpSpPr>
        <p:grpSpPr>
          <a:xfrm rot="-974686">
            <a:off x="-31560" y="4974664"/>
            <a:ext cx="896840" cy="3132019"/>
            <a:chOff x="10084800" y="4174013"/>
            <a:chExt cx="585175" cy="1594900"/>
          </a:xfrm>
        </p:grpSpPr>
        <p:sp>
          <p:nvSpPr>
            <p:cNvPr id="868" name="Google Shape;868;p6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6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870" name="Google Shape;870;p6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"/>
          <p:cNvSpPr txBox="1">
            <a:spLocks noGrp="1"/>
          </p:cNvSpPr>
          <p:nvPr>
            <p:ph type="title"/>
          </p:nvPr>
        </p:nvSpPr>
        <p:spPr>
          <a:xfrm>
            <a:off x="5819361" y="1791086"/>
            <a:ext cx="3118050" cy="1073840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9pPr>
          </a:lstStyle>
          <a:p>
            <a:endParaRPr/>
          </a:p>
        </p:txBody>
      </p:sp>
      <p:sp>
        <p:nvSpPr>
          <p:cNvPr id="885" name="Google Shape;885;p7"/>
          <p:cNvSpPr txBox="1">
            <a:spLocks noGrp="1"/>
          </p:cNvSpPr>
          <p:nvPr>
            <p:ph type="body" idx="1"/>
          </p:nvPr>
        </p:nvSpPr>
        <p:spPr>
          <a:xfrm>
            <a:off x="5700077" y="2976187"/>
            <a:ext cx="3237309" cy="356469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1927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57834" lvl="1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2pPr>
            <a:lvl3pPr marL="1436751" lvl="2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3pPr>
            <a:lvl4pPr marL="1915668" lvl="3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4pPr>
            <a:lvl5pPr marL="2394585" lvl="4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5pPr>
            <a:lvl6pPr marL="2873502" lvl="5" indent="-319278">
              <a:spcBef>
                <a:spcPts val="1676"/>
              </a:spcBef>
              <a:spcAft>
                <a:spcPts val="0"/>
              </a:spcAft>
              <a:buSzPts val="1200"/>
              <a:buChar char="■"/>
              <a:defRPr sz="1300"/>
            </a:lvl6pPr>
            <a:lvl7pPr marL="3352419" lvl="6" indent="-319278">
              <a:spcBef>
                <a:spcPts val="1676"/>
              </a:spcBef>
              <a:spcAft>
                <a:spcPts val="0"/>
              </a:spcAft>
              <a:buSzPts val="1200"/>
              <a:buChar char="●"/>
              <a:defRPr sz="1300"/>
            </a:lvl7pPr>
            <a:lvl8pPr marL="3831336" lvl="7" indent="-319278">
              <a:spcBef>
                <a:spcPts val="1676"/>
              </a:spcBef>
              <a:spcAft>
                <a:spcPts val="0"/>
              </a:spcAft>
              <a:buSzPts val="1200"/>
              <a:buChar char="○"/>
              <a:defRPr sz="1300"/>
            </a:lvl8pPr>
            <a:lvl9pPr marL="4310253" lvl="8" indent="-319278">
              <a:spcBef>
                <a:spcPts val="1676"/>
              </a:spcBef>
              <a:spcAft>
                <a:spcPts val="1676"/>
              </a:spcAft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886" name="Google Shape;886;p7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887" name="Google Shape;887;p7"/>
          <p:cNvGrpSpPr/>
          <p:nvPr/>
        </p:nvGrpSpPr>
        <p:grpSpPr>
          <a:xfrm>
            <a:off x="7067510" y="6300243"/>
            <a:ext cx="4077915" cy="1891412"/>
            <a:chOff x="-1068128" y="3996204"/>
            <a:chExt cx="3672418" cy="1331055"/>
          </a:xfrm>
        </p:grpSpPr>
        <p:sp>
          <p:nvSpPr>
            <p:cNvPr id="888" name="Google Shape;888;p7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7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890" name="Google Shape;890;p7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2" name="Google Shape;942;p7"/>
          <p:cNvGrpSpPr/>
          <p:nvPr/>
        </p:nvGrpSpPr>
        <p:grpSpPr>
          <a:xfrm rot="-10799883" flipH="1">
            <a:off x="-1327343" y="-1314326"/>
            <a:ext cx="5378607" cy="3105305"/>
            <a:chOff x="5619200" y="4458200"/>
            <a:chExt cx="1647150" cy="742900"/>
          </a:xfrm>
        </p:grpSpPr>
        <p:sp>
          <p:nvSpPr>
            <p:cNvPr id="943" name="Google Shape;943;p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7"/>
          <p:cNvGrpSpPr/>
          <p:nvPr/>
        </p:nvGrpSpPr>
        <p:grpSpPr>
          <a:xfrm rot="-2452161">
            <a:off x="5844420" y="6326583"/>
            <a:ext cx="1131522" cy="2322993"/>
            <a:chOff x="2402100" y="3854125"/>
            <a:chExt cx="435600" cy="698825"/>
          </a:xfrm>
        </p:grpSpPr>
        <p:sp>
          <p:nvSpPr>
            <p:cNvPr id="949" name="Google Shape;949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7"/>
          <p:cNvGrpSpPr/>
          <p:nvPr/>
        </p:nvGrpSpPr>
        <p:grpSpPr>
          <a:xfrm rot="8607250">
            <a:off x="-747041" y="247180"/>
            <a:ext cx="1354696" cy="2735901"/>
            <a:chOff x="322650" y="2571325"/>
            <a:chExt cx="573100" cy="904450"/>
          </a:xfrm>
        </p:grpSpPr>
        <p:sp>
          <p:nvSpPr>
            <p:cNvPr id="963" name="Google Shape;963;p7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7"/>
          <p:cNvGrpSpPr/>
          <p:nvPr/>
        </p:nvGrpSpPr>
        <p:grpSpPr>
          <a:xfrm rot="9764690">
            <a:off x="2875075" y="-2182662"/>
            <a:ext cx="1717569" cy="3526231"/>
            <a:chOff x="2402100" y="3854125"/>
            <a:chExt cx="435600" cy="698825"/>
          </a:xfrm>
        </p:grpSpPr>
        <p:sp>
          <p:nvSpPr>
            <p:cNvPr id="971" name="Google Shape;971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7"/>
          <p:cNvGrpSpPr/>
          <p:nvPr/>
        </p:nvGrpSpPr>
        <p:grpSpPr>
          <a:xfrm>
            <a:off x="1057321" y="882105"/>
            <a:ext cx="609321" cy="708080"/>
            <a:chOff x="3652400" y="3788700"/>
            <a:chExt cx="700450" cy="636075"/>
          </a:xfrm>
        </p:grpSpPr>
        <p:sp>
          <p:nvSpPr>
            <p:cNvPr id="985" name="Google Shape;985;p7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0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sp>
        <p:nvSpPr>
          <p:cNvPr id="1262" name="Google Shape;1262;p10"/>
          <p:cNvSpPr/>
          <p:nvPr/>
        </p:nvSpPr>
        <p:spPr>
          <a:xfrm>
            <a:off x="-1204335" y="6540669"/>
            <a:ext cx="3186368" cy="3979317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0"/>
          <p:cNvSpPr txBox="1">
            <a:spLocks noGrp="1"/>
          </p:cNvSpPr>
          <p:nvPr>
            <p:ph type="title"/>
          </p:nvPr>
        </p:nvSpPr>
        <p:spPr>
          <a:xfrm>
            <a:off x="793174" y="776433"/>
            <a:ext cx="8567309" cy="813800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64" name="Google Shape;1264;p10"/>
          <p:cNvGrpSpPr/>
          <p:nvPr/>
        </p:nvGrpSpPr>
        <p:grpSpPr>
          <a:xfrm rot="10800000">
            <a:off x="7360276" y="-657934"/>
            <a:ext cx="4990960" cy="2314899"/>
            <a:chOff x="-1068128" y="3996204"/>
            <a:chExt cx="3672418" cy="1331055"/>
          </a:xfrm>
        </p:grpSpPr>
        <p:sp>
          <p:nvSpPr>
            <p:cNvPr id="1265" name="Google Shape;1265;p10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10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67" name="Google Shape;1267;p10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0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0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0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0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0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0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0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0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0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0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0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0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0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0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0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0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0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0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0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0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0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0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0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9" name="Google Shape;1319;p10"/>
          <p:cNvGrpSpPr/>
          <p:nvPr/>
        </p:nvGrpSpPr>
        <p:grpSpPr>
          <a:xfrm rot="1156600">
            <a:off x="-517846" y="4968107"/>
            <a:ext cx="967307" cy="1986083"/>
            <a:chOff x="2402100" y="3854125"/>
            <a:chExt cx="435600" cy="698825"/>
          </a:xfrm>
        </p:grpSpPr>
        <p:sp>
          <p:nvSpPr>
            <p:cNvPr id="1320" name="Google Shape;1320;p1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3" name="Google Shape;1333;p10"/>
          <p:cNvGrpSpPr/>
          <p:nvPr/>
        </p:nvGrpSpPr>
        <p:grpSpPr>
          <a:xfrm rot="10091607" flipH="1">
            <a:off x="6540626" y="-853075"/>
            <a:ext cx="2335606" cy="2227844"/>
            <a:chOff x="4500175" y="3779525"/>
            <a:chExt cx="1136425" cy="847075"/>
          </a:xfrm>
        </p:grpSpPr>
        <p:sp>
          <p:nvSpPr>
            <p:cNvPr id="1334" name="Google Shape;1334;p1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10"/>
          <p:cNvGrpSpPr/>
          <p:nvPr/>
        </p:nvGrpSpPr>
        <p:grpSpPr>
          <a:xfrm rot="-1341702" flipH="1">
            <a:off x="9312267" y="6051844"/>
            <a:ext cx="948701" cy="2141390"/>
            <a:chOff x="2797700" y="3217325"/>
            <a:chExt cx="682725" cy="1204225"/>
          </a:xfrm>
        </p:grpSpPr>
        <p:sp>
          <p:nvSpPr>
            <p:cNvPr id="1346" name="Google Shape;1346;p10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10"/>
          <p:cNvGrpSpPr/>
          <p:nvPr/>
        </p:nvGrpSpPr>
        <p:grpSpPr>
          <a:xfrm>
            <a:off x="1071627" y="6609512"/>
            <a:ext cx="677715" cy="593049"/>
            <a:chOff x="364525" y="2023775"/>
            <a:chExt cx="610325" cy="417350"/>
          </a:xfrm>
        </p:grpSpPr>
        <p:sp>
          <p:nvSpPr>
            <p:cNvPr id="1354" name="Google Shape;1354;p10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0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0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0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0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1"/>
          <p:cNvSpPr txBox="1">
            <a:spLocks noGrp="1"/>
          </p:cNvSpPr>
          <p:nvPr>
            <p:ph type="title" hasCustomPrompt="1"/>
          </p:nvPr>
        </p:nvSpPr>
        <p:spPr>
          <a:xfrm>
            <a:off x="793174" y="1571792"/>
            <a:ext cx="8567309" cy="2790109"/>
          </a:xfrm>
          <a:prstGeom prst="rect">
            <a:avLst/>
          </a:prstGeom>
        </p:spPr>
        <p:txBody>
          <a:bodyPr spcFirstLastPara="1" wrap="square" lIns="95768" tIns="95768" rIns="95768" bIns="9576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800"/>
            </a:lvl9pPr>
          </a:lstStyle>
          <a:p>
            <a:r>
              <a:t>xx%</a:t>
            </a:r>
          </a:p>
        </p:txBody>
      </p:sp>
      <p:sp>
        <p:nvSpPr>
          <p:cNvPr id="1364" name="Google Shape;1364;p11"/>
          <p:cNvSpPr txBox="1">
            <a:spLocks noGrp="1"/>
          </p:cNvSpPr>
          <p:nvPr>
            <p:ph type="body" idx="1"/>
          </p:nvPr>
        </p:nvSpPr>
        <p:spPr>
          <a:xfrm>
            <a:off x="793174" y="4113831"/>
            <a:ext cx="8567309" cy="1848421"/>
          </a:xfrm>
          <a:prstGeom prst="rect">
            <a:avLst/>
          </a:prstGeom>
        </p:spPr>
        <p:txBody>
          <a:bodyPr spcFirstLastPara="1" wrap="square" lIns="95768" tIns="95768" rIns="95768" bIns="95768" anchor="t" anchorCtr="0">
            <a:noAutofit/>
          </a:bodyPr>
          <a:lstStyle>
            <a:lvl1pPr marL="478917" lvl="0" indent="-34588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00"/>
            </a:lvl1pPr>
            <a:lvl2pPr marL="957834" lvl="1" indent="-286020" algn="ctr">
              <a:spcBef>
                <a:spcPts val="1676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436751" lvl="2" indent="-286020" algn="ctr">
              <a:spcBef>
                <a:spcPts val="1676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915668" lvl="3" indent="-286020" algn="ctr">
              <a:spcBef>
                <a:spcPts val="1676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394585" lvl="4" indent="-286020" algn="ctr">
              <a:spcBef>
                <a:spcPts val="1676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873502" lvl="5" indent="-286020" algn="ctr">
              <a:spcBef>
                <a:spcPts val="1676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352419" lvl="6" indent="-286020" algn="ctr">
              <a:spcBef>
                <a:spcPts val="1676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831336" lvl="7" indent="-286020" algn="ctr">
              <a:spcBef>
                <a:spcPts val="1676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310253" lvl="8" indent="-286020" algn="ctr">
              <a:spcBef>
                <a:spcPts val="1676"/>
              </a:spcBef>
              <a:spcAft>
                <a:spcPts val="1676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1365" name="Google Shape;1365;p11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  <p:grpSp>
        <p:nvGrpSpPr>
          <p:cNvPr id="1366" name="Google Shape;1366;p11"/>
          <p:cNvGrpSpPr/>
          <p:nvPr/>
        </p:nvGrpSpPr>
        <p:grpSpPr>
          <a:xfrm>
            <a:off x="-1549431" y="4361909"/>
            <a:ext cx="6539671" cy="3774484"/>
            <a:chOff x="5619200" y="4458200"/>
            <a:chExt cx="1647150" cy="742900"/>
          </a:xfrm>
        </p:grpSpPr>
        <p:sp>
          <p:nvSpPr>
            <p:cNvPr id="1367" name="Google Shape;1367;p11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11"/>
          <p:cNvGrpSpPr/>
          <p:nvPr/>
        </p:nvGrpSpPr>
        <p:grpSpPr>
          <a:xfrm rot="10800000">
            <a:off x="-506178" y="-672390"/>
            <a:ext cx="1644652" cy="3544994"/>
            <a:chOff x="3026750" y="1552825"/>
            <a:chExt cx="1108700" cy="1867600"/>
          </a:xfrm>
        </p:grpSpPr>
        <p:sp>
          <p:nvSpPr>
            <p:cNvPr id="1373" name="Google Shape;1373;p11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11"/>
          <p:cNvGrpSpPr/>
          <p:nvPr/>
        </p:nvGrpSpPr>
        <p:grpSpPr>
          <a:xfrm rot="10800000" flipH="1">
            <a:off x="6291721" y="-774303"/>
            <a:ext cx="4528356" cy="3451054"/>
            <a:chOff x="4178350" y="2375050"/>
            <a:chExt cx="938350" cy="515775"/>
          </a:xfrm>
        </p:grpSpPr>
        <p:sp>
          <p:nvSpPr>
            <p:cNvPr id="1393" name="Google Shape;1393;p11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11"/>
          <p:cNvGrpSpPr/>
          <p:nvPr/>
        </p:nvGrpSpPr>
        <p:grpSpPr>
          <a:xfrm rot="-8303019">
            <a:off x="8382398" y="428618"/>
            <a:ext cx="2956526" cy="4019449"/>
            <a:chOff x="4159600" y="887163"/>
            <a:chExt cx="1265600" cy="1344550"/>
          </a:xfrm>
        </p:grpSpPr>
        <p:sp>
          <p:nvSpPr>
            <p:cNvPr id="1401" name="Google Shape;1401;p11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6" name="Google Shape;1506;p11"/>
          <p:cNvSpPr/>
          <p:nvPr/>
        </p:nvSpPr>
        <p:spPr>
          <a:xfrm rot="900256">
            <a:off x="4533496" y="5626751"/>
            <a:ext cx="1945053" cy="222537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11"/>
          <p:cNvGrpSpPr/>
          <p:nvPr/>
        </p:nvGrpSpPr>
        <p:grpSpPr>
          <a:xfrm rot="10800000">
            <a:off x="5548694" y="-1049325"/>
            <a:ext cx="1121746" cy="2265316"/>
            <a:chOff x="322650" y="2571325"/>
            <a:chExt cx="573100" cy="904450"/>
          </a:xfrm>
        </p:grpSpPr>
        <p:sp>
          <p:nvSpPr>
            <p:cNvPr id="1508" name="Google Shape;1508;p11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11"/>
          <p:cNvGrpSpPr/>
          <p:nvPr/>
        </p:nvGrpSpPr>
        <p:grpSpPr>
          <a:xfrm>
            <a:off x="404262" y="3762693"/>
            <a:ext cx="777792" cy="903855"/>
            <a:chOff x="3652400" y="3788700"/>
            <a:chExt cx="700450" cy="636075"/>
          </a:xfrm>
        </p:grpSpPr>
        <p:sp>
          <p:nvSpPr>
            <p:cNvPr id="1516" name="Google Shape;1516;p11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11"/>
          <p:cNvSpPr/>
          <p:nvPr/>
        </p:nvSpPr>
        <p:spPr>
          <a:xfrm>
            <a:off x="1797946" y="325442"/>
            <a:ext cx="420403" cy="450060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2" name="Google Shape;1532;p11"/>
          <p:cNvGrpSpPr/>
          <p:nvPr/>
        </p:nvGrpSpPr>
        <p:grpSpPr>
          <a:xfrm rot="-1403899">
            <a:off x="1005093" y="5962909"/>
            <a:ext cx="1297302" cy="2663600"/>
            <a:chOff x="2402100" y="3854125"/>
            <a:chExt cx="435600" cy="698825"/>
          </a:xfrm>
        </p:grpSpPr>
        <p:sp>
          <p:nvSpPr>
            <p:cNvPr id="1533" name="Google Shape;1533;p11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6" name="Google Shape;1546;p11"/>
          <p:cNvSpPr/>
          <p:nvPr/>
        </p:nvSpPr>
        <p:spPr>
          <a:xfrm>
            <a:off x="8987578" y="5001277"/>
            <a:ext cx="420371" cy="45100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7" name="Google Shape;1547;p11"/>
          <p:cNvGrpSpPr/>
          <p:nvPr/>
        </p:nvGrpSpPr>
        <p:grpSpPr>
          <a:xfrm>
            <a:off x="7533826" y="5742807"/>
            <a:ext cx="2302614" cy="2661103"/>
            <a:chOff x="1992250" y="544500"/>
            <a:chExt cx="1080250" cy="975575"/>
          </a:xfrm>
        </p:grpSpPr>
        <p:sp>
          <p:nvSpPr>
            <p:cNvPr id="1548" name="Google Shape;1548;p11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11"/>
          <p:cNvGrpSpPr/>
          <p:nvPr/>
        </p:nvGrpSpPr>
        <p:grpSpPr>
          <a:xfrm rot="-1971140" flipH="1">
            <a:off x="8500419" y="5558832"/>
            <a:ext cx="2058684" cy="1963699"/>
            <a:chOff x="4500175" y="3779525"/>
            <a:chExt cx="1136425" cy="847075"/>
          </a:xfrm>
        </p:grpSpPr>
        <p:sp>
          <p:nvSpPr>
            <p:cNvPr id="1551" name="Google Shape;1551;p11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11"/>
          <p:cNvGrpSpPr/>
          <p:nvPr/>
        </p:nvGrpSpPr>
        <p:grpSpPr>
          <a:xfrm rot="8728791">
            <a:off x="2362804" y="-565095"/>
            <a:ext cx="654572" cy="1477484"/>
            <a:chOff x="2797700" y="3217325"/>
            <a:chExt cx="682725" cy="1204225"/>
          </a:xfrm>
        </p:grpSpPr>
        <p:sp>
          <p:nvSpPr>
            <p:cNvPr id="1563" name="Google Shape;1563;p11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9407961" y="6626375"/>
            <a:ext cx="609286" cy="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3175" y="775505"/>
            <a:ext cx="9461416" cy="8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93175" y="1771723"/>
            <a:ext cx="9461416" cy="485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68" tIns="95768" rIns="95768" bIns="95768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70" r:id="rId18"/>
    <p:sldLayoutId id="2147483671" r:id="rId19"/>
    <p:sldLayoutId id="2147483674" r:id="rId20"/>
    <p:sldLayoutId id="214748367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10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microsoft.com/office/2007/relationships/hdphoto" Target="../media/hdphoto1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1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microsoft.com/office/2007/relationships/hdphoto" Target="../media/hdphoto18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2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microsoft.com/office/2007/relationships/hdphoto" Target="../media/hdphoto2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microsoft.com/office/2007/relationships/hdphoto" Target="../media/hdphoto12.wdp"/><Relationship Id="rId9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3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5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27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microsoft.com/office/2007/relationships/hdphoto" Target="../media/hdphoto26.wdp"/><Relationship Id="rId9" Type="http://schemas.microsoft.com/office/2007/relationships/hdphoto" Target="../media/hdphoto2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0.wdp"/><Relationship Id="rId11" Type="http://schemas.openxmlformats.org/officeDocument/2006/relationships/image" Target="../media/image72.jpeg"/><Relationship Id="rId5" Type="http://schemas.openxmlformats.org/officeDocument/2006/relationships/image" Target="../media/image69.png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3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jpeg"/><Relationship Id="rId9" Type="http://schemas.microsoft.com/office/2007/relationships/hdphoto" Target="../media/hdphoto3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6.wdp"/><Relationship Id="rId5" Type="http://schemas.openxmlformats.org/officeDocument/2006/relationships/image" Target="../media/image80.png"/><Relationship Id="rId4" Type="http://schemas.microsoft.com/office/2007/relationships/hdphoto" Target="../media/hdphoto35.wdp"/><Relationship Id="rId9" Type="http://schemas.microsoft.com/office/2007/relationships/hdphoto" Target="../media/hdphoto37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jpeg"/><Relationship Id="rId7" Type="http://schemas.microsoft.com/office/2007/relationships/hdphoto" Target="../media/hdphoto39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microsoft.com/office/2007/relationships/hdphoto" Target="../media/hdphoto38.wdp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microsoft.com/office/2007/relationships/hdphoto" Target="../media/hdphoto4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microsoft.com/office/2007/relationships/hdphoto" Target="../media/hdphoto40.wdp"/><Relationship Id="rId4" Type="http://schemas.openxmlformats.org/officeDocument/2006/relationships/image" Target="../media/image87.png"/><Relationship Id="rId9" Type="http://schemas.microsoft.com/office/2007/relationships/hdphoto" Target="../media/hdphoto42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1218122"/>
            <a:ext cx="10153650" cy="1019426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dirty="0">
                <a:latin typeface="Times New Roman" pitchFamily="18" charset="0"/>
                <a:cs typeface="Times New Roman" pitchFamily="18" charset="0"/>
              </a:rPr>
              <a:t>Universidad de Oriente - Núcleo Nueva Esparta</a:t>
            </a:r>
          </a:p>
          <a:p>
            <a:pPr algn="ctr"/>
            <a:r>
              <a:rPr lang="es-VE" dirty="0">
                <a:latin typeface="Times New Roman" pitchFamily="18" charset="0"/>
                <a:cs typeface="Times New Roman" pitchFamily="18" charset="0"/>
              </a:rPr>
              <a:t>Escuela de Ingeniería y Ciencias Aplicadas</a:t>
            </a:r>
          </a:p>
          <a:p>
            <a:pPr algn="ctr"/>
            <a:r>
              <a:rPr lang="es-VE" dirty="0">
                <a:latin typeface="Times New Roman" pitchFamily="18" charset="0"/>
                <a:cs typeface="Times New Roman" pitchFamily="18" charset="0"/>
              </a:rPr>
              <a:t>Departamento de Informática</a:t>
            </a:r>
          </a:p>
          <a:p>
            <a:pPr algn="ctr"/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Ética y Deontología</a:t>
            </a:r>
            <a:endParaRPr lang="es-V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Public\Pictures\Sample Pictures\descarga (3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5187" y="101478"/>
            <a:ext cx="872585" cy="111663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0" y="4826053"/>
            <a:ext cx="10153650" cy="1249620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 defTabSz="478917"/>
            <a:r>
              <a:rPr lang="es-US" dirty="0">
                <a:latin typeface="Times New Roman" pitchFamily="18" charset="0"/>
                <a:cs typeface="Times New Roman" pitchFamily="18" charset="0"/>
              </a:rPr>
              <a:t>Autor</a:t>
            </a:r>
            <a:r>
              <a:rPr lang="es-VE" dirty="0">
                <a:latin typeface="Times New Roman" pitchFamily="18" charset="0"/>
                <a:cs typeface="Times New Roman" pitchFamily="18" charset="0"/>
              </a:rPr>
              <a:t>es:</a:t>
            </a:r>
          </a:p>
          <a:p>
            <a:pPr algn="ctr" defTabSz="478917"/>
            <a:r>
              <a:rPr lang="es-VE" b="1" dirty="0">
                <a:latin typeface="Times New Roman" pitchFamily="18" charset="0"/>
                <a:cs typeface="Times New Roman" pitchFamily="18" charset="0"/>
              </a:rPr>
              <a:t>Br.</a:t>
            </a:r>
            <a:r>
              <a:rPr lang="es-VE" dirty="0">
                <a:latin typeface="Times New Roman" pitchFamily="18" charset="0"/>
                <a:cs typeface="Times New Roman" pitchFamily="18" charset="0"/>
              </a:rPr>
              <a:t> Rodríguez, Daniela C.I: </a:t>
            </a:r>
            <a:r>
              <a:rPr lang="es-US" dirty="0">
                <a:latin typeface="Times New Roman" pitchFamily="18" charset="0"/>
                <a:cs typeface="Times New Roman" pitchFamily="18" charset="0"/>
              </a:rPr>
              <a:t>30.708.168</a:t>
            </a:r>
          </a:p>
          <a:p>
            <a:pPr algn="ctr" defTabSz="478917"/>
            <a:r>
              <a:rPr lang="es-VE" b="1" dirty="0">
                <a:latin typeface="Times New Roman" pitchFamily="18" charset="0"/>
                <a:cs typeface="Times New Roman" pitchFamily="18" charset="0"/>
              </a:rPr>
              <a:t>Br.</a:t>
            </a:r>
            <a:r>
              <a:rPr lang="es-VE" dirty="0">
                <a:latin typeface="Times New Roman" pitchFamily="18" charset="0"/>
                <a:cs typeface="Times New Roman" pitchFamily="18" charset="0"/>
              </a:rPr>
              <a:t> Salazar, Victorialys C.I: 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30.065.702</a:t>
            </a:r>
            <a:endParaRPr lang="es-VE" dirty="0">
              <a:latin typeface="Times New Roman" pitchFamily="18" charset="0"/>
              <a:cs typeface="Times New Roman" pitchFamily="18" charset="0"/>
            </a:endParaRPr>
          </a:p>
          <a:p>
            <a:pPr algn="ctr" defTabSz="478917"/>
            <a:endParaRPr lang="es-VE" dirty="0">
              <a:latin typeface="Times New Roman" pitchFamily="18" charset="0"/>
              <a:cs typeface="Times New Roman" pitchFamily="18" charset="0"/>
            </a:endParaRPr>
          </a:p>
          <a:p>
            <a:pPr algn="ctr" defTabSz="478917"/>
            <a:r>
              <a:rPr lang="es-VE" dirty="0">
                <a:latin typeface="Times New Roman" pitchFamily="18" charset="0"/>
                <a:cs typeface="Times New Roman" pitchFamily="18" charset="0"/>
              </a:rPr>
              <a:t>Guatamare, 01 de 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Noviembre </a:t>
            </a:r>
            <a:r>
              <a:rPr lang="es-VE" dirty="0">
                <a:latin typeface="Times New Roman" pitchFamily="18" charset="0"/>
                <a:cs typeface="Times New Roman" pitchFamily="18" charset="0"/>
              </a:rPr>
              <a:t>de 2023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77887" y="4813343"/>
            <a:ext cx="2230854" cy="327552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r>
              <a:rPr lang="es-ES" b="1" dirty="0">
                <a:latin typeface="Times New Roman" pitchFamily="18" charset="0"/>
                <a:cs typeface="Times New Roman" pitchFamily="18" charset="0"/>
              </a:rPr>
              <a:t> Prof.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 Suhail A. Zabala. A</a:t>
            </a:r>
            <a:endParaRPr lang="es-V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2991813"/>
            <a:ext cx="10153650" cy="1150966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3400" dirty="0">
                <a:latin typeface="Broadway" pitchFamily="82" charset="0"/>
              </a:rPr>
              <a:t>EL CAMINO A LA </a:t>
            </a:r>
          </a:p>
          <a:p>
            <a:pPr algn="ctr"/>
            <a:r>
              <a:rPr lang="es-VE" sz="3400" dirty="0">
                <a:latin typeface="Broadway" pitchFamily="82" charset="0"/>
              </a:rPr>
              <a:t>FELICIDAD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6569" y="2406174"/>
            <a:ext cx="8590546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incluye tener buenas relaciones con nuestros padres o con aquellos que nos criaron.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420794" y="1209128"/>
            <a:ext cx="10153649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6. DA UN BUEN EJEMPLO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09014" y="3487757"/>
            <a:ext cx="5982484" cy="1893435"/>
          </a:xfrm>
          <a:prstGeom prst="rect">
            <a:avLst/>
          </a:prstGeom>
          <a:solidFill>
            <a:srgbClr val="17C73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35232" y="4039867"/>
            <a:ext cx="5720538" cy="78921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dirty="0" smtClean="0">
                <a:latin typeface="Cambria" pitchFamily="18" charset="0"/>
              </a:rPr>
              <a:t>Es </a:t>
            </a:r>
            <a:r>
              <a:rPr lang="es-US" dirty="0">
                <a:latin typeface="Cambria" pitchFamily="18" charset="0"/>
              </a:rPr>
              <a:t>un manera de respetarnos a nosotros mismos y a los </a:t>
            </a:r>
            <a:endParaRPr lang="es-US" dirty="0" smtClean="0">
              <a:latin typeface="Cambria" pitchFamily="18" charset="0"/>
            </a:endParaRPr>
          </a:p>
          <a:p>
            <a:pPr algn="ctr"/>
            <a:r>
              <a:rPr lang="es-US" dirty="0" smtClean="0">
                <a:latin typeface="Cambria" pitchFamily="18" charset="0"/>
              </a:rPr>
              <a:t>demás, </a:t>
            </a:r>
            <a:r>
              <a:rPr lang="es-US" dirty="0">
                <a:latin typeface="Cambria" pitchFamily="18" charset="0"/>
              </a:rPr>
              <a:t>y de contribuir a la felicidad </a:t>
            </a:r>
            <a:endParaRPr lang="es-US" dirty="0" smtClean="0">
              <a:latin typeface="Cambria" pitchFamily="18" charset="0"/>
            </a:endParaRPr>
          </a:p>
          <a:p>
            <a:pPr algn="ctr"/>
            <a:r>
              <a:rPr lang="es-US" dirty="0" smtClean="0">
                <a:latin typeface="Cambria" pitchFamily="18" charset="0"/>
              </a:rPr>
              <a:t>propia </a:t>
            </a:r>
            <a:r>
              <a:rPr lang="es-US" dirty="0">
                <a:latin typeface="Cambria" pitchFamily="18" charset="0"/>
              </a:rPr>
              <a:t>y </a:t>
            </a:r>
            <a:r>
              <a:rPr lang="es-US" dirty="0" smtClean="0">
                <a:latin typeface="Cambria" pitchFamily="18" charset="0"/>
              </a:rPr>
              <a:t>ajena.</a:t>
            </a:r>
            <a:endParaRPr lang="es-VE" dirty="0"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15615" y="2841426"/>
            <a:ext cx="3791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800" dirty="0" smtClean="0">
                <a:solidFill>
                  <a:srgbClr val="FF0000"/>
                </a:solidFill>
                <a:latin typeface="Broadway" pitchFamily="82" charset="0"/>
              </a:rPr>
              <a:t>ES UNA FORMA DE INFLUIR, </a:t>
            </a:r>
          </a:p>
          <a:p>
            <a:pPr algn="ctr"/>
            <a:r>
              <a:rPr lang="es-US" sz="1800" dirty="0" smtClean="0">
                <a:solidFill>
                  <a:srgbClr val="FF0000"/>
                </a:solidFill>
                <a:latin typeface="Broadway" pitchFamily="82" charset="0"/>
              </a:rPr>
              <a:t>MOTIVAR Y EDUCAR A OTROS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cxnSp>
        <p:nvCxnSpPr>
          <p:cNvPr id="8" name="7 Conector angular"/>
          <p:cNvCxnSpPr/>
          <p:nvPr/>
        </p:nvCxnSpPr>
        <p:spPr>
          <a:xfrm rot="5400000">
            <a:off x="2009978" y="1541181"/>
            <a:ext cx="1292103" cy="1610217"/>
          </a:xfrm>
          <a:prstGeom prst="bentConnector4">
            <a:avLst>
              <a:gd name="adj1" fmla="val 37495"/>
              <a:gd name="adj2" fmla="val 11419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C:\Users\victorialys\Downloads\WhatsApp Image 2023-10-31 at 3.53.53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" y="3128279"/>
            <a:ext cx="1665845" cy="1614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11 Conector angular"/>
          <p:cNvCxnSpPr>
            <a:stCxn id="3" idx="3"/>
            <a:endCxn id="4" idx="3"/>
          </p:cNvCxnSpPr>
          <p:nvPr/>
        </p:nvCxnSpPr>
        <p:spPr>
          <a:xfrm flipH="1">
            <a:off x="7191498" y="1472932"/>
            <a:ext cx="541357" cy="2961543"/>
          </a:xfrm>
          <a:prstGeom prst="bentConnector3">
            <a:avLst>
              <a:gd name="adj1" fmla="val -4222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7" name="Picture 3" descr="C:\Users\victorialys\Downloads\39895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7" y="4750105"/>
            <a:ext cx="1850921" cy="16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victorialys\Downloads\images (5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80" y="438817"/>
            <a:ext cx="2684482" cy="30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3131" y="2564611"/>
            <a:ext cx="8005263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requiere que uno dé buen ejemplo a los demás.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 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Rectángulo"/>
          <p:cNvSpPr/>
          <p:nvPr/>
        </p:nvSpPr>
        <p:spPr>
          <a:xfrm>
            <a:off x="-2166233" y="5058588"/>
            <a:ext cx="10327157" cy="559040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NO DIGAS FALSO TESTIMONIO</a:t>
            </a:r>
          </a:p>
          <a:p>
            <a:pPr algn="ctr"/>
            <a:endParaRPr lang="es-VE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-937534" y="109442"/>
            <a:ext cx="10153649" cy="42750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7. BUSCA VIVIR CON LA VERDAD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358313" y="2907430"/>
            <a:ext cx="3675160" cy="327552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algn="ctr"/>
            <a:r>
              <a:rPr lang="es-VE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NO </a:t>
            </a:r>
            <a:r>
              <a:rPr lang="es-VE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DIGAS</a:t>
            </a:r>
            <a:r>
              <a:rPr lang="es-VE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 MENTIRAS DAÑINAS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65095" y="3123121"/>
            <a:ext cx="6804887" cy="1893435"/>
          </a:xfrm>
          <a:prstGeom prst="rect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77934" y="5215079"/>
            <a:ext cx="4262841" cy="189343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98818" y="536944"/>
            <a:ext cx="6547743" cy="1893435"/>
          </a:xfrm>
          <a:prstGeom prst="rect">
            <a:avLst/>
          </a:prstGeom>
          <a:solidFill>
            <a:srgbClr val="ED378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202558" y="1023464"/>
            <a:ext cx="6393808" cy="95849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400" dirty="0">
                <a:latin typeface="Cambria" pitchFamily="18" charset="0"/>
              </a:rPr>
              <a:t>Podemos resolver los problemas de la </a:t>
            </a:r>
            <a:r>
              <a:rPr lang="es-US" sz="1400" dirty="0" smtClean="0">
                <a:latin typeface="Cambria" pitchFamily="18" charset="0"/>
              </a:rPr>
              <a:t>existencia únicamente </a:t>
            </a:r>
          </a:p>
          <a:p>
            <a:pPr algn="ctr"/>
            <a:r>
              <a:rPr lang="es-US" sz="1400" dirty="0" smtClean="0">
                <a:latin typeface="Cambria" pitchFamily="18" charset="0"/>
              </a:rPr>
              <a:t>cuando </a:t>
            </a:r>
            <a:r>
              <a:rPr lang="es-US" sz="1400" dirty="0">
                <a:latin typeface="Cambria" pitchFamily="18" charset="0"/>
              </a:rPr>
              <a:t>poseemos datos </a:t>
            </a:r>
            <a:r>
              <a:rPr lang="es-US" sz="1400" dirty="0" smtClean="0">
                <a:latin typeface="Cambria" pitchFamily="18" charset="0"/>
              </a:rPr>
              <a:t>verdaderos. Si </a:t>
            </a:r>
            <a:r>
              <a:rPr lang="es-US" sz="1400" dirty="0">
                <a:latin typeface="Cambria" pitchFamily="18" charset="0"/>
              </a:rPr>
              <a:t>nos mienten quienes nos </a:t>
            </a:r>
            <a:endParaRPr lang="es-US" sz="1400" dirty="0" smtClean="0">
              <a:latin typeface="Cambria" pitchFamily="18" charset="0"/>
            </a:endParaRPr>
          </a:p>
          <a:p>
            <a:pPr algn="ctr"/>
            <a:r>
              <a:rPr lang="es-US" sz="1400" dirty="0" smtClean="0">
                <a:latin typeface="Cambria" pitchFamily="18" charset="0"/>
              </a:rPr>
              <a:t>rodean</a:t>
            </a:r>
            <a:r>
              <a:rPr lang="es-US" sz="1400" dirty="0">
                <a:latin typeface="Cambria" pitchFamily="18" charset="0"/>
              </a:rPr>
              <a:t>, nos inducen a </a:t>
            </a:r>
            <a:r>
              <a:rPr lang="es-US" sz="1400" dirty="0" smtClean="0">
                <a:latin typeface="Cambria" pitchFamily="18" charset="0"/>
              </a:rPr>
              <a:t>cometer errores </a:t>
            </a:r>
            <a:r>
              <a:rPr lang="es-US" sz="1400" dirty="0">
                <a:latin typeface="Cambria" pitchFamily="18" charset="0"/>
              </a:rPr>
              <a:t>y se reduce nuestro </a:t>
            </a:r>
            <a:endParaRPr lang="es-US" sz="1400" dirty="0" smtClean="0">
              <a:latin typeface="Cambria" pitchFamily="18" charset="0"/>
            </a:endParaRPr>
          </a:p>
          <a:p>
            <a:pPr algn="ctr"/>
            <a:r>
              <a:rPr lang="es-US" sz="1400" dirty="0" smtClean="0">
                <a:latin typeface="Cambria" pitchFamily="18" charset="0"/>
              </a:rPr>
              <a:t>potencial </a:t>
            </a:r>
            <a:r>
              <a:rPr lang="es-US" sz="1400" dirty="0">
                <a:latin typeface="Cambria" pitchFamily="18" charset="0"/>
              </a:rPr>
              <a:t>de supervivencia.</a:t>
            </a:r>
            <a:endParaRPr lang="es-VE" sz="1400" dirty="0">
              <a:latin typeface="Cambria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55653" y="5867215"/>
            <a:ext cx="2538411" cy="58916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S</a:t>
            </a:r>
            <a:r>
              <a:rPr lang="es-US" sz="1600" dirty="0" smtClean="0">
                <a:latin typeface="Cambria" pitchFamily="18" charset="0"/>
              </a:rPr>
              <a:t>e </a:t>
            </a:r>
            <a:r>
              <a:rPr lang="es-US" sz="1600" dirty="0">
                <a:latin typeface="Cambria" pitchFamily="18" charset="0"/>
              </a:rPr>
              <a:t>le llama </a:t>
            </a:r>
            <a:r>
              <a:rPr lang="es-US" sz="1600" dirty="0" smtClean="0">
                <a:latin typeface="Cambria" pitchFamily="18" charset="0"/>
              </a:rPr>
              <a:t>“</a:t>
            </a:r>
            <a:r>
              <a:rPr lang="es-US" sz="1600" b="1" dirty="0" smtClean="0">
                <a:latin typeface="Cambria" pitchFamily="18" charset="0"/>
              </a:rPr>
              <a:t>PERJURIO</a:t>
            </a:r>
            <a:r>
              <a:rPr lang="es-US" sz="1600" dirty="0" smtClean="0">
                <a:latin typeface="Cambria" pitchFamily="18" charset="0"/>
              </a:rPr>
              <a:t>”:</a:t>
            </a:r>
            <a:r>
              <a:rPr lang="es-US" sz="1600" dirty="0">
                <a:latin typeface="Cambria" pitchFamily="18" charset="0"/>
              </a:rPr>
              <a:t/>
            </a:r>
            <a:br>
              <a:rPr lang="es-US" sz="1600" dirty="0">
                <a:latin typeface="Cambria" pitchFamily="18" charset="0"/>
              </a:rPr>
            </a:br>
            <a:r>
              <a:rPr lang="es-US" sz="1600" dirty="0" smtClean="0">
                <a:latin typeface="Cambria" pitchFamily="18" charset="0"/>
              </a:rPr>
              <a:t>Se </a:t>
            </a:r>
            <a:r>
              <a:rPr lang="es-US" sz="1600" dirty="0">
                <a:latin typeface="Cambria" pitchFamily="18" charset="0"/>
              </a:rPr>
              <a:t>castiga con </a:t>
            </a:r>
            <a:r>
              <a:rPr lang="es-US" sz="1600" b="1" dirty="0" smtClean="0">
                <a:latin typeface="Cambria" pitchFamily="18" charset="0"/>
              </a:rPr>
              <a:t>RIGOR</a:t>
            </a:r>
            <a:r>
              <a:rPr lang="es-US" sz="1600" dirty="0" smtClean="0">
                <a:latin typeface="Cambria" pitchFamily="18" charset="0"/>
              </a:rPr>
              <a:t>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369187" y="3560125"/>
            <a:ext cx="5653411" cy="1020049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dirty="0">
                <a:latin typeface="Cambria" pitchFamily="18" charset="0"/>
              </a:rPr>
              <a:t>S</a:t>
            </a:r>
            <a:r>
              <a:rPr lang="es-US" dirty="0" smtClean="0">
                <a:latin typeface="Cambria" pitchFamily="18" charset="0"/>
              </a:rPr>
              <a:t>on </a:t>
            </a:r>
            <a:r>
              <a:rPr lang="es-US" dirty="0">
                <a:latin typeface="Cambria" pitchFamily="18" charset="0"/>
              </a:rPr>
              <a:t>producto del miedo, la </a:t>
            </a:r>
            <a:r>
              <a:rPr lang="es-US" dirty="0" smtClean="0">
                <a:latin typeface="Cambria" pitchFamily="18" charset="0"/>
              </a:rPr>
              <a:t>malicia y </a:t>
            </a:r>
            <a:r>
              <a:rPr lang="es-US" dirty="0">
                <a:latin typeface="Cambria" pitchFamily="18" charset="0"/>
              </a:rPr>
              <a:t>la envidia. </a:t>
            </a:r>
            <a:r>
              <a:rPr lang="es-US" dirty="0" smtClean="0">
                <a:latin typeface="Cambria" pitchFamily="18" charset="0"/>
              </a:rPr>
              <a:t>Pueden </a:t>
            </a:r>
          </a:p>
          <a:p>
            <a:pPr algn="ctr"/>
            <a:r>
              <a:rPr lang="es-US" dirty="0" smtClean="0">
                <a:latin typeface="Cambria" pitchFamily="18" charset="0"/>
              </a:rPr>
              <a:t>impulsar </a:t>
            </a:r>
            <a:r>
              <a:rPr lang="es-US" dirty="0">
                <a:latin typeface="Cambria" pitchFamily="18" charset="0"/>
              </a:rPr>
              <a:t>a la gente a </a:t>
            </a:r>
            <a:r>
              <a:rPr lang="es-US" dirty="0" smtClean="0">
                <a:latin typeface="Cambria" pitchFamily="18" charset="0"/>
              </a:rPr>
              <a:t>acciones desesperadas </a:t>
            </a:r>
            <a:r>
              <a:rPr lang="es-US" dirty="0">
                <a:latin typeface="Cambria" pitchFamily="18" charset="0"/>
              </a:rPr>
              <a:t>y </a:t>
            </a:r>
            <a:r>
              <a:rPr lang="es-US" dirty="0" smtClean="0">
                <a:latin typeface="Cambria" pitchFamily="18" charset="0"/>
              </a:rPr>
              <a:t>arruinar </a:t>
            </a:r>
            <a:r>
              <a:rPr lang="es-US" dirty="0">
                <a:latin typeface="Cambria" pitchFamily="18" charset="0"/>
              </a:rPr>
              <a:t>vidas. Muchas guerras se iniciaron a causa </a:t>
            </a:r>
            <a:endParaRPr lang="es-US" dirty="0" smtClean="0">
              <a:latin typeface="Cambria" pitchFamily="18" charset="0"/>
            </a:endParaRPr>
          </a:p>
          <a:p>
            <a:pPr algn="ctr"/>
            <a:r>
              <a:rPr lang="es-US" dirty="0" smtClean="0">
                <a:latin typeface="Cambria" pitchFamily="18" charset="0"/>
              </a:rPr>
              <a:t>de mentiras dañinas.</a:t>
            </a:r>
            <a:endParaRPr lang="es-VE" dirty="0">
              <a:latin typeface="Cambria" pitchFamily="18" charset="0"/>
            </a:endParaRPr>
          </a:p>
        </p:txBody>
      </p:sp>
      <p:pic>
        <p:nvPicPr>
          <p:cNvPr id="7170" name="Picture 2" descr="C:\Users\victorialys\Downloads\WhatsApp Image 2023-10-31 at 3.53.53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56" y="2671009"/>
            <a:ext cx="2455338" cy="214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angular"/>
          <p:cNvCxnSpPr>
            <a:stCxn id="7170" idx="0"/>
            <a:endCxn id="2" idx="1"/>
          </p:cNvCxnSpPr>
          <p:nvPr/>
        </p:nvCxnSpPr>
        <p:spPr>
          <a:xfrm rot="16200000" flipH="1">
            <a:off x="3536970" y="1249863"/>
            <a:ext cx="400197" cy="3242488"/>
          </a:xfrm>
          <a:prstGeom prst="bentConnector4">
            <a:avLst>
              <a:gd name="adj1" fmla="val -57122"/>
              <a:gd name="adj2" fmla="val 68931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1" name="Picture 3" descr="C:\Users\victorialys\Downloads\147552467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76" y="5210882"/>
            <a:ext cx="2045368" cy="18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victorialys\Downloads\images (4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73" y="536944"/>
            <a:ext cx="2685299" cy="23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victorialys\Downloads\thumb_5efa17eb-2f9e-498a-a916-470c95b2ac7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667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50" y="4580174"/>
            <a:ext cx="2672504" cy="27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victorialys\Downloads\thumb_5efa17eb-2f9e-498a-a916-470c95b2ac7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000" l="5667" r="5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149"/>
          <a:stretch/>
        </p:blipFill>
        <p:spPr bwMode="auto">
          <a:xfrm>
            <a:off x="5593806" y="4820804"/>
            <a:ext cx="1710238" cy="24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victorialys\Downloads\pngtree-severe-punishment-for-cracking-down-on-triads-eliminating-evil-and-upholding-png-image_4144932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6250" l="250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3" y="5345179"/>
            <a:ext cx="1821280" cy="17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03155" y="2576956"/>
            <a:ext cx="6526419" cy="2066489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sigue la ruta de la verdad.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181350" y="411776"/>
            <a:ext cx="381000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8. NO ASESINES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9541" y="2142432"/>
            <a:ext cx="6902601" cy="2147232"/>
          </a:xfrm>
          <a:prstGeom prst="rect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ya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sea persona, animal o planta, </a:t>
            </a:r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y asesinar es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quitar la vida a una </a:t>
            </a:r>
            <a:endParaRPr lang="es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persona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de forma premeditada. </a:t>
            </a:r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Asesinar es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un tipo </a:t>
            </a:r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de homicidio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328618" y="5002625"/>
            <a:ext cx="4851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800" dirty="0" smtClean="0">
                <a:solidFill>
                  <a:srgbClr val="FF0000"/>
                </a:solidFill>
                <a:latin typeface="Broadway" pitchFamily="82" charset="0"/>
              </a:rPr>
              <a:t>ASESINATO ES UNA FORMA ESTÚPIDA: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cxnSp>
        <p:nvCxnSpPr>
          <p:cNvPr id="8" name="7 Conector angular"/>
          <p:cNvCxnSpPr>
            <a:stCxn id="4" idx="3"/>
            <a:endCxn id="5" idx="3"/>
          </p:cNvCxnSpPr>
          <p:nvPr/>
        </p:nvCxnSpPr>
        <p:spPr>
          <a:xfrm flipH="1">
            <a:off x="6179626" y="3216048"/>
            <a:ext cx="982516" cy="1971243"/>
          </a:xfrm>
          <a:prstGeom prst="bentConnector3">
            <a:avLst>
              <a:gd name="adj1" fmla="val -2326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2775059" y="1380479"/>
            <a:ext cx="3740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2000" dirty="0" smtClean="0">
                <a:solidFill>
                  <a:schemeClr val="accent1">
                    <a:lumMod val="25000"/>
                  </a:schemeClr>
                </a:solidFill>
                <a:latin typeface="Broadway" pitchFamily="82" charset="0"/>
              </a:rPr>
              <a:t>QUE MATAR ES QUITAR</a:t>
            </a:r>
          </a:p>
          <a:p>
            <a:pPr algn="ctr"/>
            <a:r>
              <a:rPr lang="es-US" sz="2000" dirty="0" smtClean="0">
                <a:solidFill>
                  <a:schemeClr val="accent1">
                    <a:lumMod val="25000"/>
                  </a:schemeClr>
                </a:solidFill>
                <a:latin typeface="Broadway" pitchFamily="82" charset="0"/>
              </a:rPr>
              <a:t> LA VIDA A UN SER VIVO</a:t>
            </a:r>
            <a:endParaRPr lang="es-VE" sz="2000" dirty="0">
              <a:solidFill>
                <a:schemeClr val="accent1">
                  <a:lumMod val="25000"/>
                </a:schemeClr>
              </a:solidFill>
              <a:latin typeface="Broadway" pitchFamily="82" charset="0"/>
            </a:endParaRPr>
          </a:p>
        </p:txBody>
      </p:sp>
      <p:pic>
        <p:nvPicPr>
          <p:cNvPr id="3074" name="Picture 2" descr="C:\Users\victorialys\Downloads\399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1"/>
            <a:ext cx="2279498" cy="21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ictorialys\Downloads\402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42" y="939383"/>
            <a:ext cx="2802908" cy="31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22 Conector angular"/>
          <p:cNvCxnSpPr>
            <a:stCxn id="3" idx="3"/>
            <a:endCxn id="2" idx="3"/>
          </p:cNvCxnSpPr>
          <p:nvPr/>
        </p:nvCxnSpPr>
        <p:spPr>
          <a:xfrm flipH="1">
            <a:off x="6515101" y="675580"/>
            <a:ext cx="476249" cy="1058842"/>
          </a:xfrm>
          <a:prstGeom prst="bentConnector3">
            <a:avLst>
              <a:gd name="adj1" fmla="val -48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4888225" y="4397742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 smtClean="0">
                <a:solidFill>
                  <a:schemeClr val="tx1"/>
                </a:solidFill>
                <a:latin typeface="Broadway" pitchFamily="82" charset="0"/>
              </a:rPr>
              <a:t> QUE ES EL DELITO DE CAUSAR LA MUERTE DE OTRO SER HUMANO.</a:t>
            </a:r>
            <a:endParaRPr lang="es-VE" sz="1600" dirty="0">
              <a:solidFill>
                <a:schemeClr val="tx1"/>
              </a:solidFill>
              <a:latin typeface="Broadway" pitchFamily="82" charset="0"/>
            </a:endParaRPr>
          </a:p>
        </p:txBody>
      </p:sp>
      <p:cxnSp>
        <p:nvCxnSpPr>
          <p:cNvPr id="27" name="26 Conector angular"/>
          <p:cNvCxnSpPr>
            <a:stCxn id="4" idx="2"/>
            <a:endCxn id="25" idx="1"/>
          </p:cNvCxnSpPr>
          <p:nvPr/>
        </p:nvCxnSpPr>
        <p:spPr>
          <a:xfrm rot="16200000" flipH="1">
            <a:off x="4099300" y="3901205"/>
            <a:ext cx="400466" cy="117738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1055310" y="5161618"/>
            <a:ext cx="6902601" cy="2147232"/>
          </a:xfrm>
          <a:prstGeom prst="rect">
            <a:avLst/>
          </a:prstGeom>
          <a:solidFill>
            <a:srgbClr val="FF33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US" sz="16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941010" y="5817542"/>
            <a:ext cx="7247401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malévola </a:t>
            </a:r>
            <a:r>
              <a:rPr lang="es-US" sz="1600" dirty="0">
                <a:latin typeface="Cambria" pitchFamily="18" charset="0"/>
              </a:rPr>
              <a:t>y demente de resolver </a:t>
            </a:r>
            <a:r>
              <a:rPr lang="es-US" sz="1600" dirty="0" smtClean="0">
                <a:latin typeface="Cambria" pitchFamily="18" charset="0"/>
              </a:rPr>
              <a:t>los problemas </a:t>
            </a:r>
            <a:r>
              <a:rPr lang="es-US" sz="1600" dirty="0">
                <a:latin typeface="Cambria" pitchFamily="18" charset="0"/>
              </a:rPr>
              <a:t>reales o imaginarios,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y </a:t>
            </a:r>
            <a:r>
              <a:rPr lang="es-US" sz="1600" dirty="0">
                <a:latin typeface="Cambria" pitchFamily="18" charset="0"/>
              </a:rPr>
              <a:t>que pone en peligro la supervivencia </a:t>
            </a:r>
            <a:r>
              <a:rPr lang="es-US" sz="1600" dirty="0" smtClean="0">
                <a:latin typeface="Cambria" pitchFamily="18" charset="0"/>
              </a:rPr>
              <a:t>de </a:t>
            </a:r>
            <a:r>
              <a:rPr lang="es-US" sz="1600" dirty="0">
                <a:latin typeface="Cambria" pitchFamily="18" charset="0"/>
              </a:rPr>
              <a:t>uno mismo, su </a:t>
            </a:r>
            <a:r>
              <a:rPr lang="es-US" sz="1600" dirty="0" smtClean="0">
                <a:latin typeface="Cambria" pitchFamily="18" charset="0"/>
              </a:rPr>
              <a:t>familia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y sus amigos.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3076" name="Picture 4" descr="C:\Users\victorialys\Downloads\13124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26" y="5044805"/>
            <a:ext cx="1928496" cy="15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ictorialys\Downloads\24725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1" y="3506441"/>
            <a:ext cx="1954991" cy="196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victorialys\Downloads\23230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37" y="314080"/>
            <a:ext cx="1557808" cy="177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6251" y="2325375"/>
            <a:ext cx="8542420" cy="255893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no incluye asesinar o que tus amigos, tu familia o tú mismo sean asesinados.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-1623676" y="948555"/>
            <a:ext cx="10153650" cy="95849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9. NO HAGAS NADA ILEGAL</a:t>
            </a:r>
          </a:p>
          <a:p>
            <a:pPr algn="ctr"/>
            <a:endParaRPr lang="es-VE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61551" y="3242158"/>
            <a:ext cx="7387299" cy="1871611"/>
          </a:xfrm>
          <a:prstGeom prst="rect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4304" y="1821890"/>
            <a:ext cx="5402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1800" dirty="0" smtClean="0">
                <a:solidFill>
                  <a:srgbClr val="FF0000"/>
                </a:solidFill>
                <a:latin typeface="Broadway" pitchFamily="82" charset="0"/>
              </a:rPr>
              <a:t>LOS “ACTOS ILEGALES” SON LOS QUE ESTÁN PROHIBIDOS POR REGLAS </a:t>
            </a:r>
          </a:p>
          <a:p>
            <a:pPr algn="ctr"/>
            <a:r>
              <a:rPr lang="es-US" sz="1800" dirty="0" smtClean="0">
                <a:solidFill>
                  <a:srgbClr val="FF0000"/>
                </a:solidFill>
                <a:latin typeface="Broadway" pitchFamily="82" charset="0"/>
              </a:rPr>
              <a:t>OFICIALES O POR LA LEY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73810" y="3748004"/>
            <a:ext cx="8161785" cy="108160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T</a:t>
            </a:r>
            <a:r>
              <a:rPr lang="es-US" sz="1600" dirty="0" smtClean="0">
                <a:latin typeface="Cambria" pitchFamily="18" charset="0"/>
              </a:rPr>
              <a:t>odas </a:t>
            </a:r>
            <a:r>
              <a:rPr lang="es-US" sz="1600" dirty="0">
                <a:latin typeface="Cambria" pitchFamily="18" charset="0"/>
              </a:rPr>
              <a:t>las cosas valiosas que uno quiere lograr se pueden hacer de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manera </a:t>
            </a:r>
            <a:r>
              <a:rPr lang="es-US" sz="1600" dirty="0">
                <a:latin typeface="Cambria" pitchFamily="18" charset="0"/>
              </a:rPr>
              <a:t>legal, </a:t>
            </a:r>
            <a:r>
              <a:rPr lang="es-US" sz="1600" dirty="0" smtClean="0">
                <a:latin typeface="Cambria" pitchFamily="18" charset="0"/>
              </a:rPr>
              <a:t> ruta </a:t>
            </a:r>
            <a:r>
              <a:rPr lang="es-US" sz="1600" dirty="0">
                <a:latin typeface="Cambria" pitchFamily="18" charset="0"/>
              </a:rPr>
              <a:t>ilegal es un atajo peligroso y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una </a:t>
            </a:r>
            <a:r>
              <a:rPr lang="es-US" sz="1600" dirty="0">
                <a:latin typeface="Cambria" pitchFamily="18" charset="0"/>
              </a:rPr>
              <a:t>pérdida de tiempo.</a:t>
            </a:r>
            <a:endParaRPr lang="es-VE" sz="1600" dirty="0">
              <a:latin typeface="Cambria" pitchFamily="18" charset="0"/>
            </a:endParaRPr>
          </a:p>
          <a:p>
            <a:pPr algn="ctr"/>
            <a:r>
              <a:rPr lang="es-US" sz="1600" dirty="0">
                <a:latin typeface="Cambria" pitchFamily="18" charset="0"/>
              </a:rPr>
              <a:t> 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4098" name="Picture 2" descr="C:\Users\victorialys\Downloads\descarga (5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00" y="1334238"/>
            <a:ext cx="1935116" cy="19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7516" y="5266170"/>
            <a:ext cx="50768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400" dirty="0" smtClean="0">
                <a:solidFill>
                  <a:schemeClr val="tx1"/>
                </a:solidFill>
                <a:latin typeface="Broadway" pitchFamily="82" charset="0"/>
              </a:rPr>
              <a:t>NO HACER NADA ILEGAL ES UNA FORMA DE </a:t>
            </a:r>
          </a:p>
          <a:p>
            <a:pPr algn="ctr"/>
            <a:r>
              <a:rPr lang="es-US" sz="1400" dirty="0" smtClean="0">
                <a:solidFill>
                  <a:schemeClr val="tx1"/>
                </a:solidFill>
                <a:latin typeface="Broadway" pitchFamily="82" charset="0"/>
              </a:rPr>
              <a:t>EVITAR PROBLEMAS, REMORDIMIENTOS</a:t>
            </a:r>
          </a:p>
          <a:p>
            <a:pPr algn="ctr"/>
            <a:r>
              <a:rPr lang="es-US" sz="1400" dirty="0" smtClean="0">
                <a:solidFill>
                  <a:schemeClr val="tx1"/>
                </a:solidFill>
                <a:latin typeface="Broadway" pitchFamily="82" charset="0"/>
              </a:rPr>
              <a:t> Y CASTIGOS. </a:t>
            </a:r>
            <a:endParaRPr lang="es-VE" sz="1400" dirty="0">
              <a:solidFill>
                <a:schemeClr val="tx1"/>
              </a:solidFill>
              <a:latin typeface="Broadway" pitchFamily="82" charset="0"/>
            </a:endParaRPr>
          </a:p>
        </p:txBody>
      </p:sp>
      <p:pic>
        <p:nvPicPr>
          <p:cNvPr id="4099" name="Picture 3" descr="C:\Users\victorialys\Downloads\images (10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3" y="2841472"/>
            <a:ext cx="2766351" cy="228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ictorialys\Downloads\images (7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1" b="9881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00" y="4789718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7 Conector angular"/>
          <p:cNvCxnSpPr>
            <a:stCxn id="3" idx="2"/>
          </p:cNvCxnSpPr>
          <p:nvPr/>
        </p:nvCxnSpPr>
        <p:spPr>
          <a:xfrm rot="16200000" flipH="1">
            <a:off x="2730638" y="2799933"/>
            <a:ext cx="472877" cy="36344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1" name="Picture 5" descr="C:\Users\victorialys\Downloads\400591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00" y="4686796"/>
            <a:ext cx="1771605" cy="13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victorialys\Downloads\descarga (9)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7" y="53383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victorialys\Downloads\images (17)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4"/>
          <a:stretch/>
        </p:blipFill>
        <p:spPr bwMode="auto">
          <a:xfrm>
            <a:off x="7339263" y="1746526"/>
            <a:ext cx="251464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60945" y="2616181"/>
            <a:ext cx="8542421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no incluye el miedo a ser descubierto.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 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-1667385" y="670145"/>
            <a:ext cx="10153650" cy="756349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10. APOYA UN GOBIERNO IDEADO Y DIRIGIDO</a:t>
            </a:r>
          </a:p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 PARA TODA LA GENTE</a:t>
            </a:r>
          </a:p>
        </p:txBody>
      </p:sp>
      <p:pic>
        <p:nvPicPr>
          <p:cNvPr id="8194" name="Picture 2" descr="C:\Users\victorialys\Downloads\WhatsApp Image 2023-10-31 at 3.59.05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7" y="2980636"/>
            <a:ext cx="2234113" cy="1513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ictorialys\Downloads\WhatsApp Image 2023-10-31 at 3.59.06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37" y="1120509"/>
            <a:ext cx="1606425" cy="1451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840503" y="2541045"/>
            <a:ext cx="7387299" cy="2147232"/>
          </a:xfrm>
          <a:prstGeom prst="rect">
            <a:avLst/>
          </a:prstGeom>
          <a:solidFill>
            <a:srgbClr val="ED378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906754" y="3300694"/>
            <a:ext cx="7302923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b="1" dirty="0" smtClean="0">
                <a:latin typeface="Cambria" pitchFamily="18" charset="0"/>
              </a:rPr>
              <a:t>el </a:t>
            </a:r>
            <a:r>
              <a:rPr lang="es-US" sz="1600" b="1" dirty="0">
                <a:latin typeface="Cambria" pitchFamily="18" charset="0"/>
              </a:rPr>
              <a:t>autor aboga por la participación activa y consciente </a:t>
            </a:r>
            <a:endParaRPr lang="es-US" sz="1600" b="1" dirty="0" smtClean="0">
              <a:latin typeface="Cambria" pitchFamily="18" charset="0"/>
            </a:endParaRPr>
          </a:p>
          <a:p>
            <a:pPr algn="ctr"/>
            <a:r>
              <a:rPr lang="es-US" sz="1600" b="1" dirty="0" smtClean="0">
                <a:latin typeface="Cambria" pitchFamily="18" charset="0"/>
              </a:rPr>
              <a:t>en </a:t>
            </a:r>
            <a:r>
              <a:rPr lang="es-US" sz="1600" b="1" dirty="0">
                <a:latin typeface="Cambria" pitchFamily="18" charset="0"/>
              </a:rPr>
              <a:t>los asuntos políticos y sociales, con el fin de apoyar un gobierno </a:t>
            </a:r>
            <a:endParaRPr lang="es-US" sz="1600" b="1" dirty="0" smtClean="0">
              <a:latin typeface="Cambria" pitchFamily="18" charset="0"/>
            </a:endParaRPr>
          </a:p>
          <a:p>
            <a:pPr algn="ctr"/>
            <a:r>
              <a:rPr lang="es-US" sz="1600" b="1" dirty="0" smtClean="0">
                <a:latin typeface="Cambria" pitchFamily="18" charset="0"/>
              </a:rPr>
              <a:t>justo</a:t>
            </a:r>
            <a:r>
              <a:rPr lang="es-US" sz="1600" b="1" dirty="0">
                <a:latin typeface="Cambria" pitchFamily="18" charset="0"/>
              </a:rPr>
              <a:t>, democrático e </a:t>
            </a:r>
            <a:r>
              <a:rPr lang="es-US" sz="1600" b="1" dirty="0" smtClean="0">
                <a:latin typeface="Cambria" pitchFamily="18" charset="0"/>
              </a:rPr>
              <a:t>inclusivo</a:t>
            </a:r>
            <a:endParaRPr lang="es-VE" sz="1600" b="1" dirty="0"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-675023" y="1922620"/>
            <a:ext cx="5076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APOYA UN GOBIERNO DISEÑADO</a:t>
            </a:r>
          </a:p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 Y DIRIGIDO PARA TODOS </a:t>
            </a:r>
          </a:p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LOS PUEBLOS. </a:t>
            </a:r>
            <a:endParaRPr lang="es-VE" sz="16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69677" y="5342039"/>
            <a:ext cx="5076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800" dirty="0" smtClean="0">
                <a:solidFill>
                  <a:schemeClr val="tx1"/>
                </a:solidFill>
                <a:latin typeface="Broadway" pitchFamily="82" charset="0"/>
              </a:rPr>
              <a:t>QUE RESPETE LOS DERECHOS HUMANOS Y PROMUEVA EL BIENESTAR </a:t>
            </a:r>
          </a:p>
          <a:p>
            <a:pPr algn="ctr"/>
            <a:r>
              <a:rPr lang="es-US" sz="1800" dirty="0" smtClean="0">
                <a:solidFill>
                  <a:schemeClr val="tx1"/>
                </a:solidFill>
                <a:latin typeface="Broadway" pitchFamily="82" charset="0"/>
              </a:rPr>
              <a:t>COMÚN.</a:t>
            </a:r>
            <a:endParaRPr lang="es-VE" sz="1800" dirty="0">
              <a:solidFill>
                <a:schemeClr val="tx1"/>
              </a:solidFill>
              <a:latin typeface="Broadway" pitchFamily="8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98394" y="2315035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800" dirty="0" smtClean="0">
                <a:solidFill>
                  <a:schemeClr val="tx1"/>
                </a:solidFill>
                <a:latin typeface="Broadway" pitchFamily="82" charset="0"/>
              </a:rPr>
              <a:t>EN ESTE CAPÍTULO </a:t>
            </a:r>
            <a:endParaRPr lang="es-VE" sz="1800" dirty="0">
              <a:solidFill>
                <a:schemeClr val="tx1"/>
              </a:solidFill>
              <a:latin typeface="Broadway" pitchFamily="82" charset="0"/>
            </a:endParaRPr>
          </a:p>
        </p:txBody>
      </p:sp>
      <p:cxnSp>
        <p:nvCxnSpPr>
          <p:cNvPr id="9" name="8 Conector angular"/>
          <p:cNvCxnSpPr/>
          <p:nvPr/>
        </p:nvCxnSpPr>
        <p:spPr>
          <a:xfrm rot="5400000">
            <a:off x="3669241" y="2958387"/>
            <a:ext cx="653762" cy="406541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6" name="Picture 4" descr="C:\Users\victorialys\Downloads\descarga (29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50" y="5823285"/>
            <a:ext cx="3048647" cy="15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victorialys\Downloads\gobierno-design-china-nam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24269"/>
          <a:stretch/>
        </p:blipFill>
        <p:spPr bwMode="auto">
          <a:xfrm>
            <a:off x="5908509" y="5895474"/>
            <a:ext cx="3115175" cy="13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victorialys\Downloads\gratis-png-iconos-de-computadora-gobierno-organizacion-politica-sector-publico-simbolo-de-corte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" b="100000" l="0" r="98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9" y="4586263"/>
            <a:ext cx="1630536" cy="140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43330" y="8448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1. CUIDA DE TI MISMO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75498" y="931984"/>
            <a:ext cx="10161627" cy="342941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RECIBE CUIDADO CUANDO </a:t>
            </a:r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ESTÉS </a:t>
            </a:r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ENFERMO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529077" y="3477044"/>
            <a:ext cx="3649512" cy="342941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lvl="0" algn="ctr"/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MANTÉN </a:t>
            </a:r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LIMPIO TU CUERPO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693863" y="2797159"/>
            <a:ext cx="3102888" cy="342941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algn="ctr"/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PORTEGE  TUS DIENTES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715307" y="5358813"/>
            <a:ext cx="4079116" cy="342941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algn="ctr"/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ALIMÉNTATE </a:t>
            </a:r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ADECUADAMENTE</a:t>
            </a:r>
          </a:p>
        </p:txBody>
      </p:sp>
      <p:pic>
        <p:nvPicPr>
          <p:cNvPr id="1026" name="Picture 2" descr="C:\Users\victorialys\Downloads\_48b185b6-5239-4030-b43a-9f404afd869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6" y="275083"/>
            <a:ext cx="1867591" cy="2036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2569689" y="1123724"/>
            <a:ext cx="5242325" cy="1729659"/>
          </a:xfrm>
          <a:prstGeom prst="rect">
            <a:avLst/>
          </a:prstGeom>
          <a:solidFill>
            <a:srgbClr val="4DF18B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US" sz="16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Insiste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en que una persona tome las precauciones </a:t>
            </a:r>
          </a:p>
          <a:p>
            <a:pPr algn="ctr"/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apropiadas y reciba la debida atención </a:t>
            </a:r>
          </a:p>
          <a:p>
            <a:pPr algn="ctr"/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cuando esté enferma.</a:t>
            </a:r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18" name="17 Conector angular"/>
          <p:cNvCxnSpPr/>
          <p:nvPr/>
        </p:nvCxnSpPr>
        <p:spPr>
          <a:xfrm rot="10800000">
            <a:off x="2333558" y="1599960"/>
            <a:ext cx="501436" cy="534386"/>
          </a:xfrm>
          <a:prstGeom prst="bentConnector3">
            <a:avLst/>
          </a:prstGeom>
          <a:ln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1199126" y="2952911"/>
            <a:ext cx="4112244" cy="1642245"/>
          </a:xfrm>
          <a:prstGeom prst="rect">
            <a:avLst/>
          </a:prstGeom>
          <a:solidFill>
            <a:srgbClr val="FFC0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Si uno se cepilla los dientes después </a:t>
            </a:r>
            <a:endParaRPr lang="es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de cada comida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nunca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sufrirá </a:t>
            </a:r>
            <a:endParaRPr lang="es-US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de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caries</a:t>
            </a:r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.</a:t>
            </a:r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0" name="Picture 3" descr="C:\Users\victorialys\Downloads\_1dbe2b3b-79cf-4d85-8d3c-f1fad2181e4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" y="2942834"/>
            <a:ext cx="1496006" cy="161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ctorialys\Downloads\_e0675dc8-aad3-4615-9adc-4bd7d7c161c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09" y="1523761"/>
            <a:ext cx="1780995" cy="1818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5471565" y="3588483"/>
            <a:ext cx="4826955" cy="1729659"/>
          </a:xfrm>
          <a:prstGeom prst="rect">
            <a:avLst/>
          </a:prstGeom>
          <a:solidFill>
            <a:srgbClr val="5D7CE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5548846" y="4052478"/>
            <a:ext cx="4672394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Las personas que no se bañan o no se </a:t>
            </a:r>
            <a:r>
              <a:rPr lang="es-US" sz="1600" dirty="0" smtClean="0">
                <a:latin typeface="Cambria" pitchFamily="18" charset="0"/>
              </a:rPr>
              <a:t>lavan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las </a:t>
            </a:r>
            <a:r>
              <a:rPr lang="es-US" sz="1600" dirty="0" smtClean="0">
                <a:latin typeface="Cambria" pitchFamily="18" charset="0"/>
              </a:rPr>
              <a:t>manos con regularidad, </a:t>
            </a:r>
            <a:r>
              <a:rPr lang="es-US" sz="1600" dirty="0">
                <a:latin typeface="Cambria" pitchFamily="18" charset="0"/>
              </a:rPr>
              <a:t>pueden </a:t>
            </a:r>
            <a:r>
              <a:rPr lang="es-US" sz="1600" dirty="0" smtClean="0">
                <a:latin typeface="Cambria" pitchFamily="18" charset="0"/>
              </a:rPr>
              <a:t>ser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portadoras de </a:t>
            </a:r>
            <a:r>
              <a:rPr lang="es-US" sz="1600" dirty="0">
                <a:latin typeface="Cambria" pitchFamily="18" charset="0"/>
              </a:rPr>
              <a:t>gérmenes.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-288285" y="5337194"/>
            <a:ext cx="4826955" cy="1971656"/>
          </a:xfrm>
          <a:prstGeom prst="rect">
            <a:avLst/>
          </a:prstGeom>
          <a:solidFill>
            <a:srgbClr val="ED378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-470603" y="5850643"/>
            <a:ext cx="5076825" cy="1081604"/>
          </a:xfrm>
          <a:prstGeom prst="rect">
            <a:avLst/>
          </a:prstGeom>
        </p:spPr>
        <p:txBody>
          <a:bodyPr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Las personas cansadas no están alerta.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Pueden cometer errores. Insiste </a:t>
            </a:r>
            <a:r>
              <a:rPr lang="es-US" sz="1600" dirty="0">
                <a:latin typeface="Cambria" pitchFamily="18" charset="0"/>
              </a:rPr>
              <a:t>en </a:t>
            </a:r>
            <a:r>
              <a:rPr lang="es-US" sz="1600" dirty="0" smtClean="0">
                <a:latin typeface="Cambria" pitchFamily="18" charset="0"/>
              </a:rPr>
              <a:t>que </a:t>
            </a:r>
            <a:r>
              <a:rPr lang="es-US" sz="1600" dirty="0">
                <a:latin typeface="Cambria" pitchFamily="18" charset="0"/>
              </a:rPr>
              <a:t>la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gente que </a:t>
            </a:r>
            <a:r>
              <a:rPr lang="es-US" sz="1600" dirty="0">
                <a:latin typeface="Cambria" pitchFamily="18" charset="0"/>
              </a:rPr>
              <a:t>no </a:t>
            </a:r>
            <a:r>
              <a:rPr lang="es-US" sz="1600" dirty="0" smtClean="0">
                <a:latin typeface="Cambria" pitchFamily="18" charset="0"/>
              </a:rPr>
              <a:t>descansa</a:t>
            </a:r>
            <a:r>
              <a:rPr lang="es-VE" sz="1600" dirty="0" smtClean="0">
                <a:latin typeface="Cambria" pitchFamily="18" charset="0"/>
              </a:rPr>
              <a:t> </a:t>
            </a:r>
            <a:r>
              <a:rPr lang="es-US" sz="1600" dirty="0" smtClean="0">
                <a:latin typeface="Cambria" pitchFamily="18" charset="0"/>
              </a:rPr>
              <a:t>apropiadamente, 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lo </a:t>
            </a:r>
            <a:r>
              <a:rPr lang="es-US" sz="1600" dirty="0">
                <a:latin typeface="Cambria" pitchFamily="18" charset="0"/>
              </a:rPr>
              <a:t>haga.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1029" name="Picture 5" descr="C:\Users\victorialys\Downloads\_ab261902-7fdc-43fb-a522-e71c7e44dd3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19" y="4619082"/>
            <a:ext cx="1353700" cy="126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4796751" y="5512756"/>
            <a:ext cx="4677875" cy="200822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4160519" y="5993320"/>
            <a:ext cx="5866285" cy="108160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No se necesitan dietas extrañas para</a:t>
            </a:r>
            <a:br>
              <a:rPr lang="es-US" sz="1600" dirty="0">
                <a:latin typeface="Cambria" pitchFamily="18" charset="0"/>
              </a:rPr>
            </a:br>
            <a:r>
              <a:rPr lang="es-US" sz="1600" dirty="0">
                <a:latin typeface="Cambria" pitchFamily="18" charset="0"/>
              </a:rPr>
              <a:t>alimentarse adecuadamente, pero sí es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necesario que uno coma alimentos 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nutritivos con </a:t>
            </a:r>
            <a:r>
              <a:rPr lang="es-US" sz="1600" dirty="0">
                <a:latin typeface="Cambria" pitchFamily="18" charset="0"/>
              </a:rPr>
              <a:t>regularidad.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34" name="Picture 6" descr="C:\Users\victorialys\Downloads\_c1a67922-637a-41fb-ae91-329df6f9bf8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58" y="5786809"/>
            <a:ext cx="1251267" cy="1502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186691" y="4944267"/>
            <a:ext cx="3425686" cy="835383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endParaRPr lang="es-VE" sz="16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  <a:p>
            <a:pPr algn="ctr"/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DESCANSA</a:t>
            </a:r>
          </a:p>
          <a:p>
            <a:pPr algn="ctr"/>
            <a:endParaRPr lang="es-VE" sz="16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cxnSp>
        <p:nvCxnSpPr>
          <p:cNvPr id="12" name="11 Conector angular"/>
          <p:cNvCxnSpPr/>
          <p:nvPr/>
        </p:nvCxnSpPr>
        <p:spPr>
          <a:xfrm rot="16200000" flipV="1">
            <a:off x="9372073" y="3412405"/>
            <a:ext cx="623661" cy="5312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49854" y="2380679"/>
            <a:ext cx="8640664" cy="286097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es difícil de transitar cuando está ensombrecido por la opresión de la tiranía. Se ha sabido que un gobierno benigno, ideado y dirigido para TODA la gente, allana</a:t>
            </a:r>
            <a:endParaRPr lang="es-VE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camino: cuando así ocurre, merece apoyo.</a:t>
            </a:r>
            <a:endParaRPr lang="es-VE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es-E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es-VE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042011" y="489018"/>
            <a:ext cx="10153650" cy="427502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11. NO DAÑES A UNA PERSONA DE BUENA VOLUNTAD</a:t>
            </a:r>
          </a:p>
        </p:txBody>
      </p:sp>
      <p:pic>
        <p:nvPicPr>
          <p:cNvPr id="12290" name="Picture 2" descr="C:\Users\victorialys\Downloads\Aggression-PNG-Fi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" y="916520"/>
            <a:ext cx="3049002" cy="31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victorialys\Downloads\png-transparent-anger-unforgiveness-insult-hate-hatred-violence-aggression-slap-hit-stri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74" y="1470920"/>
            <a:ext cx="2852531" cy="2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106744" y="1422793"/>
            <a:ext cx="4368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000" dirty="0" smtClean="0">
                <a:solidFill>
                  <a:srgbClr val="FF0000"/>
                </a:solidFill>
                <a:latin typeface="Broadway" pitchFamily="82" charset="0"/>
              </a:rPr>
              <a:t>NO AGREDIR NI PERJUDICAR A</a:t>
            </a:r>
          </a:p>
          <a:p>
            <a:pPr algn="ctr"/>
            <a:r>
              <a:rPr lang="es-US" sz="2000" dirty="0" smtClean="0">
                <a:solidFill>
                  <a:srgbClr val="FF0000"/>
                </a:solidFill>
                <a:latin typeface="Broadway" pitchFamily="82" charset="0"/>
              </a:rPr>
              <a:t> LAS PERSONAS </a:t>
            </a:r>
            <a:endParaRPr lang="es-VE" sz="2000" dirty="0">
              <a:solidFill>
                <a:srgbClr val="FF0000"/>
              </a:solidFill>
              <a:latin typeface="Broadway" pitchFamily="82" charset="0"/>
            </a:endParaRPr>
          </a:p>
        </p:txBody>
      </p:sp>
      <p:pic>
        <p:nvPicPr>
          <p:cNvPr id="12293" name="Picture 5" descr="C:\Users\victorialys\Downloads\stop-agresiones_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68" y="2251682"/>
            <a:ext cx="2286501" cy="18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41165" y="3999889"/>
            <a:ext cx="6853720" cy="2147232"/>
          </a:xfrm>
          <a:prstGeom prst="rect">
            <a:avLst/>
          </a:prstGeom>
          <a:solidFill>
            <a:srgbClr val="4DF18B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3855" y="4678888"/>
            <a:ext cx="6948970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b="1" dirty="0">
                <a:latin typeface="Cambria" pitchFamily="18" charset="0"/>
              </a:rPr>
              <a:t> </a:t>
            </a:r>
            <a:r>
              <a:rPr lang="es-US" sz="1600" b="1" dirty="0" smtClean="0">
                <a:latin typeface="Cambria" pitchFamily="18" charset="0"/>
              </a:rPr>
              <a:t>que </a:t>
            </a:r>
            <a:r>
              <a:rPr lang="es-US" sz="1600" b="1" dirty="0">
                <a:latin typeface="Cambria" pitchFamily="18" charset="0"/>
              </a:rPr>
              <a:t>actúan con buena intención y que buscan hacer el bien. </a:t>
            </a:r>
            <a:endParaRPr lang="es-US" sz="1600" b="1" dirty="0" smtClean="0">
              <a:latin typeface="Cambria" pitchFamily="18" charset="0"/>
            </a:endParaRPr>
          </a:p>
          <a:p>
            <a:pPr algn="ctr"/>
            <a:r>
              <a:rPr lang="es-US" sz="1600" b="1" dirty="0" smtClean="0">
                <a:latin typeface="Cambria" pitchFamily="18" charset="0"/>
              </a:rPr>
              <a:t>No </a:t>
            </a:r>
            <a:r>
              <a:rPr lang="es-US" sz="1600" b="1" dirty="0">
                <a:latin typeface="Cambria" pitchFamily="18" charset="0"/>
              </a:rPr>
              <a:t>hacer daño a una persona de buena voluntad </a:t>
            </a:r>
            <a:endParaRPr lang="es-US" sz="1600" b="1" dirty="0" smtClean="0">
              <a:latin typeface="Cambria" pitchFamily="18" charset="0"/>
            </a:endParaRPr>
          </a:p>
          <a:p>
            <a:pPr algn="ctr"/>
            <a:r>
              <a:rPr lang="es-US" sz="1600" b="1" dirty="0" smtClean="0">
                <a:latin typeface="Cambria" pitchFamily="18" charset="0"/>
              </a:rPr>
              <a:t>es </a:t>
            </a:r>
            <a:r>
              <a:rPr lang="es-US" sz="1600" b="1" dirty="0">
                <a:latin typeface="Cambria" pitchFamily="18" charset="0"/>
              </a:rPr>
              <a:t>una forma </a:t>
            </a:r>
            <a:r>
              <a:rPr lang="es-US" sz="1600" b="1" dirty="0" smtClean="0">
                <a:latin typeface="Cambria" pitchFamily="18" charset="0"/>
              </a:rPr>
              <a:t>de</a:t>
            </a:r>
            <a:endParaRPr lang="es-VE" sz="1600" b="1" dirty="0">
              <a:latin typeface="Cambria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427307" y="6176013"/>
            <a:ext cx="30364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000" dirty="0" smtClean="0">
                <a:latin typeface="Broadway" pitchFamily="82" charset="0"/>
              </a:rPr>
              <a:t>LA PAZ</a:t>
            </a:r>
          </a:p>
          <a:p>
            <a:pPr algn="ctr"/>
            <a:r>
              <a:rPr lang="es-US" sz="2000" dirty="0" smtClean="0">
                <a:latin typeface="Broadway" pitchFamily="82" charset="0"/>
              </a:rPr>
              <a:t> LA ARMONÍA</a:t>
            </a:r>
          </a:p>
          <a:p>
            <a:pPr algn="ctr"/>
            <a:r>
              <a:rPr lang="es-US" sz="2000" dirty="0" smtClean="0">
                <a:latin typeface="Broadway" pitchFamily="82" charset="0"/>
              </a:rPr>
              <a:t> Y LA COOPERACIÓN</a:t>
            </a:r>
            <a:endParaRPr lang="es-VE" sz="2000" dirty="0">
              <a:latin typeface="Broadway" pitchFamily="8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034814" y="6249083"/>
            <a:ext cx="1789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2000" dirty="0" smtClean="0">
                <a:solidFill>
                  <a:srgbClr val="FF0000"/>
                </a:solidFill>
                <a:latin typeface="Broadway" pitchFamily="82" charset="0"/>
              </a:rPr>
              <a:t>FOMENTAR 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cxnSp>
        <p:nvCxnSpPr>
          <p:cNvPr id="9" name="8 Conector angular"/>
          <p:cNvCxnSpPr/>
          <p:nvPr/>
        </p:nvCxnSpPr>
        <p:spPr>
          <a:xfrm rot="16200000" flipH="1">
            <a:off x="3502778" y="5949243"/>
            <a:ext cx="512966" cy="5999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4" name="Picture 6" descr="C:\Users\victorialys\Downloads\images (6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01" y="426458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victorialys\Downloads\sticker-png-graphics-teamwork-free-content-teamwork-team-business-desktop-wallpaper-team-work-team-effectiveness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" b="100000" l="2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7" y="4486384"/>
            <a:ext cx="1990727" cy="13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4063" y="2472145"/>
            <a:ext cx="9649326" cy="255893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se sigue con mucha más facilidad cuando apoyamos a las personas de buena voluntad.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522" y="1464428"/>
            <a:ext cx="10153650" cy="527607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12. </a:t>
            </a:r>
            <a:r>
              <a:rPr lang="es-VE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PROTEGE Y </a:t>
            </a:r>
            <a:r>
              <a:rPr lang="es-VE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MEJORA TU </a:t>
            </a:r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MEDIO AMBIENTE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002295" y="5609420"/>
            <a:ext cx="4180106" cy="2174211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Bodoni MT Black" pitchFamily="18" charset="0"/>
              </a:rPr>
              <a:t>1. MANTÉN UNA BUENA APARIENCIA</a:t>
            </a:r>
          </a:p>
          <a:p>
            <a:pPr algn="ctr"/>
            <a:endParaRPr lang="es-ES" dirty="0">
              <a:solidFill>
                <a:schemeClr val="tx1"/>
              </a:solidFill>
              <a:latin typeface="Bodoni MT Black" pitchFamily="18" charset="0"/>
            </a:endParaRPr>
          </a:p>
          <a:p>
            <a:pPr algn="ctr"/>
            <a:r>
              <a:rPr lang="es-ES" dirty="0">
                <a:solidFill>
                  <a:schemeClr val="tx1"/>
                </a:solidFill>
                <a:latin typeface="Bodoni MT Black" pitchFamily="18" charset="0"/>
              </a:rPr>
              <a:t> </a:t>
            </a:r>
            <a:r>
              <a:rPr lang="es-ES" dirty="0" smtClean="0">
                <a:solidFill>
                  <a:schemeClr val="tx1"/>
                </a:solidFill>
                <a:latin typeface="Bodoni MT Black" pitchFamily="18" charset="0"/>
              </a:rPr>
              <a:t>2. CUIDA </a:t>
            </a:r>
            <a:r>
              <a:rPr lang="es-ES" dirty="0">
                <a:solidFill>
                  <a:schemeClr val="tx1"/>
                </a:solidFill>
                <a:latin typeface="Bodoni MT Black" pitchFamily="18" charset="0"/>
              </a:rPr>
              <a:t>TU PROPIA </a:t>
            </a:r>
            <a:r>
              <a:rPr lang="es-ES" dirty="0" smtClean="0">
                <a:solidFill>
                  <a:schemeClr val="tx1"/>
                </a:solidFill>
                <a:latin typeface="Bodoni MT Black" pitchFamily="18" charset="0"/>
              </a:rPr>
              <a:t>ÁREA</a:t>
            </a:r>
          </a:p>
          <a:p>
            <a:pPr algn="ctr"/>
            <a:endParaRPr lang="es-ES" dirty="0">
              <a:solidFill>
                <a:schemeClr val="tx1"/>
              </a:solidFill>
              <a:latin typeface="Bodoni MT Black" pitchFamily="18" charset="0"/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  <a:latin typeface="Bodoni MT Black" pitchFamily="18" charset="0"/>
              </a:rPr>
              <a:t>3. AYUDA A CUIDAR EL PLANETA</a:t>
            </a:r>
          </a:p>
          <a:p>
            <a:pPr algn="ctr"/>
            <a:endParaRPr lang="es-ES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algn="ctr"/>
            <a:endParaRPr lang="es-ES" dirty="0">
              <a:solidFill>
                <a:schemeClr val="tx1"/>
              </a:solidFill>
              <a:latin typeface="Bodoni MT Black" pitchFamily="18" charset="0"/>
            </a:endParaRPr>
          </a:p>
          <a:p>
            <a:pPr algn="ctr"/>
            <a:endParaRPr lang="es-ES" dirty="0">
              <a:solidFill>
                <a:schemeClr val="tx1"/>
              </a:solidFill>
              <a:latin typeface="Bodoni MT Black" pitchFamily="18" charset="0"/>
            </a:endParaRPr>
          </a:p>
          <a:p>
            <a:pPr algn="ctr"/>
            <a:endParaRPr lang="es-ES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pic>
        <p:nvPicPr>
          <p:cNvPr id="9218" name="Picture 2" descr="C:\Users\victorialys\Downloads\WhatsApp Image 2023-10-31 at 4.04.01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9" y="3737111"/>
            <a:ext cx="2517764" cy="321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91824" y="2528018"/>
            <a:ext cx="2699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600" dirty="0" smtClean="0">
                <a:latin typeface="Broadway" pitchFamily="82" charset="0"/>
              </a:rPr>
              <a:t>EL AUTOR DESTACA LA</a:t>
            </a:r>
          </a:p>
          <a:p>
            <a:pPr algn="ctr"/>
            <a:r>
              <a:rPr lang="es-US" sz="1600" dirty="0" smtClean="0">
                <a:latin typeface="Broadway" pitchFamily="82" charset="0"/>
              </a:rPr>
              <a:t> RESPONSABILIDAD </a:t>
            </a:r>
            <a:endParaRPr lang="es-VE" sz="1600" dirty="0">
              <a:latin typeface="Broadway" pitchFamily="8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972552" y="2502331"/>
            <a:ext cx="6853720" cy="2147232"/>
          </a:xfrm>
          <a:prstGeom prst="rect">
            <a:avLst/>
          </a:prstGeom>
          <a:solidFill>
            <a:srgbClr val="FF33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679156" y="3159779"/>
            <a:ext cx="7370593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que </a:t>
            </a:r>
            <a:r>
              <a:rPr lang="es-US" sz="1600" dirty="0">
                <a:latin typeface="Cambria" pitchFamily="18" charset="0"/>
              </a:rPr>
              <a:t>tenemos con el planeta y con los seres vivos que lo habitan.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Cuidar </a:t>
            </a:r>
            <a:r>
              <a:rPr lang="es-US" sz="1600" dirty="0">
                <a:latin typeface="Cambria" pitchFamily="18" charset="0"/>
              </a:rPr>
              <a:t>el medio ambiente, evitar el desperdicio y la contaminación,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y </a:t>
            </a:r>
            <a:r>
              <a:rPr lang="es-US" sz="1600" dirty="0">
                <a:latin typeface="Cambria" pitchFamily="18" charset="0"/>
              </a:rPr>
              <a:t>contribuir al bienestar de los animales y las plantas es </a:t>
            </a:r>
            <a:r>
              <a:rPr lang="es-US" sz="1600" dirty="0" smtClean="0">
                <a:latin typeface="Cambria" pitchFamily="18" charset="0"/>
              </a:rPr>
              <a:t>una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85069" y="4801523"/>
            <a:ext cx="6232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 smtClean="0">
                <a:solidFill>
                  <a:srgbClr val="FF0000"/>
                </a:solidFill>
                <a:latin typeface="Broadway" pitchFamily="82" charset="0"/>
              </a:rPr>
              <a:t>FORMA DE MEJORAR NUESTRO ENTORNO </a:t>
            </a:r>
          </a:p>
          <a:p>
            <a:pPr algn="ctr"/>
            <a:r>
              <a:rPr lang="es-US" dirty="0" smtClean="0">
                <a:solidFill>
                  <a:srgbClr val="FF0000"/>
                </a:solidFill>
                <a:latin typeface="Broadway" pitchFamily="82" charset="0"/>
              </a:rPr>
              <a:t>Y NUESTRA CALIDAD DE VIDA.</a:t>
            </a:r>
            <a:endParaRPr lang="es-VE" dirty="0">
              <a:solidFill>
                <a:srgbClr val="FF0000"/>
              </a:solidFill>
              <a:latin typeface="Broadway" pitchFamily="82" charset="0"/>
            </a:endParaRPr>
          </a:p>
        </p:txBody>
      </p:sp>
      <p:cxnSp>
        <p:nvCxnSpPr>
          <p:cNvPr id="17" name="16 Conector angular"/>
          <p:cNvCxnSpPr>
            <a:stCxn id="9" idx="3"/>
          </p:cNvCxnSpPr>
          <p:nvPr/>
        </p:nvCxnSpPr>
        <p:spPr>
          <a:xfrm flipH="1">
            <a:off x="7467600" y="3575947"/>
            <a:ext cx="2358672" cy="1407325"/>
          </a:xfrm>
          <a:prstGeom prst="bentConnector3">
            <a:avLst>
              <a:gd name="adj1" fmla="val -9692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angular"/>
          <p:cNvCxnSpPr>
            <a:stCxn id="7" idx="2"/>
            <a:endCxn id="9" idx="1"/>
          </p:cNvCxnSpPr>
          <p:nvPr/>
        </p:nvCxnSpPr>
        <p:spPr>
          <a:xfrm rot="16200000" flipH="1">
            <a:off x="2075555" y="2678950"/>
            <a:ext cx="463154" cy="133083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9" name="Picture 3" descr="C:\Users\victorialys\Downloads\descarga (30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97" y="49832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ictorialys\Downloads\articulos34_567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99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18" y="4801523"/>
            <a:ext cx="2107107" cy="18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" y="2570781"/>
            <a:ext cx="8879305" cy="1820268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Si otros no ayudan a proteger y mejorar el medio ambiente, el camino a la felicidad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podría no tener una superficie sobre la cual viajar.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3411698" y="874911"/>
            <a:ext cx="10153650" cy="527607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13. NO ROBES</a:t>
            </a:r>
          </a:p>
        </p:txBody>
      </p:sp>
      <p:pic>
        <p:nvPicPr>
          <p:cNvPr id="1026" name="Picture 2" descr="C:\Users\victorialys\Downloads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1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71" y="73971"/>
            <a:ext cx="1905000" cy="18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7024" y="1860840"/>
            <a:ext cx="6484928" cy="21472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57214" y="4542949"/>
            <a:ext cx="6116136" cy="58916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solidFill>
                  <a:schemeClr val="tx1"/>
                </a:solidFill>
                <a:latin typeface="Broadway" pitchFamily="82" charset="0"/>
              </a:rPr>
              <a:t>LO BASTANTE </a:t>
            </a: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Broadway" pitchFamily="82" charset="0"/>
              </a:rPr>
              <a:t>CAPAZ PARA TENER ÉXITO DE MANERA HONESTA.</a:t>
            </a:r>
            <a:endParaRPr lang="es-VE" sz="1600" dirty="0">
              <a:solidFill>
                <a:schemeClr val="tx1"/>
              </a:solidFill>
              <a:latin typeface="Broadway" pitchFamily="82" charset="0"/>
            </a:endParaRPr>
          </a:p>
        </p:txBody>
      </p:sp>
      <p:pic>
        <p:nvPicPr>
          <p:cNvPr id="1032" name="Picture 8" descr="C:\Users\victorialys\Downloads\1c51e95be81053b0a42abe34257b359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858" y="2982582"/>
            <a:ext cx="20663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80570" y="5177861"/>
            <a:ext cx="7414086" cy="201335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67983" y="5754774"/>
            <a:ext cx="6584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En realidad, robar simplemente equivale a admitir que uno no se siente lo bastante capaz para tener éxito de manera honesta. O que tiene rasgos de locura. Pregúntale al ladrón cuál es la razón: es una o la otra.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86258" y="2648293"/>
            <a:ext cx="5506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latin typeface="Cambria" pitchFamily="18" charset="0"/>
              </a:rPr>
              <a:t>Cuando </a:t>
            </a:r>
            <a:r>
              <a:rPr lang="es-ES" sz="1600" dirty="0">
                <a:latin typeface="Cambria" pitchFamily="18" charset="0"/>
              </a:rPr>
              <a:t>uno no respeta la propiedad de las cosas, sus</a:t>
            </a:r>
            <a:endParaRPr lang="es-VE" sz="1600" dirty="0">
              <a:latin typeface="Cambria" pitchFamily="18" charset="0"/>
            </a:endParaRPr>
          </a:p>
          <a:p>
            <a:pPr algn="ctr"/>
            <a:r>
              <a:rPr lang="es-ES" sz="1600" dirty="0">
                <a:latin typeface="Cambria" pitchFamily="18" charset="0"/>
              </a:rPr>
              <a:t>propias posesiones y propiedades están en peligro.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660350" y="3600915"/>
            <a:ext cx="3432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ROBAR EQUIVALE A ADMITIR </a:t>
            </a:r>
          </a:p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QUE UNO NO SE SIENTE </a:t>
            </a:r>
            <a:endParaRPr lang="es-VE" sz="1600" dirty="0">
              <a:solidFill>
                <a:srgbClr val="FF0000"/>
              </a:solidFill>
              <a:latin typeface="Broadway" pitchFamily="82" charset="0"/>
            </a:endParaRPr>
          </a:p>
        </p:txBody>
      </p:sp>
      <p:cxnSp>
        <p:nvCxnSpPr>
          <p:cNvPr id="10" name="9 Conector angular"/>
          <p:cNvCxnSpPr>
            <a:stCxn id="6" idx="3"/>
            <a:endCxn id="8" idx="0"/>
          </p:cNvCxnSpPr>
          <p:nvPr/>
        </p:nvCxnSpPr>
        <p:spPr>
          <a:xfrm>
            <a:off x="6741952" y="2934456"/>
            <a:ext cx="1634573" cy="66645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9" descr="C:\Users\victorialys\Downloads\127096934-ladrón-o-ladrón-robando-dinero-del-bolso-de-mujer-hombre-de-la-máscara-con-dinero-caráct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556" l="200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8754"/>
          <a:stretch/>
        </p:blipFill>
        <p:spPr bwMode="auto">
          <a:xfrm>
            <a:off x="6710474" y="73971"/>
            <a:ext cx="3457998" cy="29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11 Conector angular"/>
          <p:cNvCxnSpPr>
            <a:stCxn id="8" idx="2"/>
            <a:endCxn id="7" idx="3"/>
          </p:cNvCxnSpPr>
          <p:nvPr/>
        </p:nvCxnSpPr>
        <p:spPr>
          <a:xfrm rot="5400000">
            <a:off x="7599018" y="4060023"/>
            <a:ext cx="651840" cy="90317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C:\Users\victorialys\Downloads\images (9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36" l="0" r="98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066" y="4733765"/>
            <a:ext cx="1866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victorialys\Downloads\pngtree-a-man-robbing-the-building-background-drawing-illustration-vector-png-image_36937258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844" l="99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7"/>
          <a:stretch/>
        </p:blipFill>
        <p:spPr bwMode="auto">
          <a:xfrm>
            <a:off x="5013714" y="2982582"/>
            <a:ext cx="1696760" cy="15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angular"/>
          <p:cNvCxnSpPr>
            <a:stCxn id="5" idx="2"/>
            <a:endCxn id="6" idx="0"/>
          </p:cNvCxnSpPr>
          <p:nvPr/>
        </p:nvCxnSpPr>
        <p:spPr>
          <a:xfrm rot="16200000" flipH="1">
            <a:off x="2353146" y="714498"/>
            <a:ext cx="458322" cy="183436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57762" y="2766501"/>
            <a:ext cx="6657478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No se puede viajar por el camino a la felicidad con objetos robados.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013203" y="4689070"/>
            <a:ext cx="10153650" cy="175871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lvl="0" algn="ctr"/>
            <a:endParaRPr lang="es-ES" sz="1800" dirty="0">
              <a:solidFill>
                <a:schemeClr val="tx1"/>
              </a:solidFill>
              <a:latin typeface="Bodoni MT Black" pitchFamily="18" charset="0"/>
            </a:endParaRPr>
          </a:p>
          <a:p>
            <a:pPr lvl="0" algn="ctr"/>
            <a:r>
              <a:rPr lang="es-ES" sz="1800" dirty="0" smtClean="0">
                <a:solidFill>
                  <a:schemeClr val="tx1"/>
                </a:solidFill>
                <a:latin typeface="Bodoni MT Black" pitchFamily="18" charset="0"/>
              </a:rPr>
              <a:t>CUMPLE TU PALABRA UNA VEZ DADA</a:t>
            </a:r>
          </a:p>
          <a:p>
            <a:pPr lvl="0" algn="ctr"/>
            <a:endParaRPr lang="es-ES" sz="1800" dirty="0">
              <a:solidFill>
                <a:schemeClr val="tx1"/>
              </a:solidFill>
              <a:latin typeface="Bodoni MT Black" pitchFamily="18" charset="0"/>
            </a:endParaRPr>
          </a:p>
          <a:p>
            <a:pPr lvl="0" algn="ctr"/>
            <a:endParaRPr lang="es-ES" sz="18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lvl="0" algn="ctr"/>
            <a:endParaRPr lang="es-ES" sz="1800" dirty="0">
              <a:solidFill>
                <a:schemeClr val="tx1"/>
              </a:solidFill>
              <a:latin typeface="Bodoni MT Black" pitchFamily="18" charset="0"/>
            </a:endParaRPr>
          </a:p>
          <a:p>
            <a:pPr lvl="0" algn="ctr"/>
            <a:r>
              <a:rPr lang="es-ES" sz="1800" dirty="0" smtClean="0">
                <a:solidFill>
                  <a:schemeClr val="tx1"/>
                </a:solidFill>
                <a:latin typeface="Bodoni MT Black" pitchFamily="18" charset="0"/>
              </a:rPr>
              <a:t>.</a:t>
            </a:r>
            <a:endParaRPr lang="es-VE" sz="18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-1473829" y="632247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lvl="0" algn="ctr"/>
            <a:r>
              <a:rPr lang="es-E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14. SÉ DIGNO DE CONFIANZA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063622" y="2012422"/>
            <a:ext cx="7090028" cy="1969028"/>
          </a:xfrm>
          <a:prstGeom prst="rect">
            <a:avLst/>
          </a:prstGeom>
          <a:solidFill>
            <a:srgbClr val="ED378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8328" y="1490438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 smtClean="0">
                <a:solidFill>
                  <a:schemeClr val="accent1">
                    <a:lumMod val="25000"/>
                  </a:schemeClr>
                </a:solidFill>
                <a:latin typeface="Broadway" pitchFamily="82" charset="0"/>
              </a:rPr>
              <a:t>LA CONFIANZA ES LA BASE DE LAS RELACIONES HUMANAS Y DE LA AUTOESTIMA</a:t>
            </a:r>
            <a:endParaRPr lang="es-VE" sz="1600" dirty="0">
              <a:solidFill>
                <a:schemeClr val="accent1">
                  <a:lumMod val="25000"/>
                </a:schemeClr>
              </a:solidFill>
              <a:latin typeface="Broadway" pitchFamily="8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320859" y="2320373"/>
            <a:ext cx="6870891" cy="108160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 </a:t>
            </a:r>
            <a:endParaRPr lang="es-VE" sz="1600" dirty="0">
              <a:latin typeface="Cambria" pitchFamily="18" charset="0"/>
            </a:endParaRPr>
          </a:p>
          <a:p>
            <a:pPr algn="ctr"/>
            <a:r>
              <a:rPr lang="es-US" sz="1600" dirty="0">
                <a:latin typeface="Cambria" pitchFamily="18" charset="0"/>
              </a:rPr>
              <a:t> La confianza mutua es el pilar fundamental de las relaciones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humanas</a:t>
            </a:r>
            <a:r>
              <a:rPr lang="es-US" sz="1600" dirty="0">
                <a:latin typeface="Cambria" pitchFamily="18" charset="0"/>
              </a:rPr>
              <a:t>. Sin ella, toda la estructura se viene abajo. El camino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a </a:t>
            </a:r>
            <a:r>
              <a:rPr lang="es-US" sz="1600" dirty="0">
                <a:latin typeface="Cambria" pitchFamily="18" charset="0"/>
              </a:rPr>
              <a:t>la felicidad es </a:t>
            </a:r>
            <a:r>
              <a:rPr lang="es-US" sz="1600" dirty="0" smtClean="0">
                <a:latin typeface="Cambria" pitchFamily="18" charset="0"/>
              </a:rPr>
              <a:t>muchísimo</a:t>
            </a:r>
          </a:p>
        </p:txBody>
      </p:sp>
      <p:cxnSp>
        <p:nvCxnSpPr>
          <p:cNvPr id="10" name="9 Conector angular"/>
          <p:cNvCxnSpPr>
            <a:stCxn id="4" idx="3"/>
            <a:endCxn id="6" idx="0"/>
          </p:cNvCxnSpPr>
          <p:nvPr/>
        </p:nvCxnSpPr>
        <p:spPr>
          <a:xfrm>
            <a:off x="5235153" y="1782826"/>
            <a:ext cx="1373483" cy="22959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1" name="Picture 3" descr="C:\Users\victorialys\Downloads\images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2044436"/>
            <a:ext cx="2707646" cy="23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987503" y="4179663"/>
            <a:ext cx="5076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800" dirty="0" smtClean="0">
                <a:solidFill>
                  <a:schemeClr val="accent1">
                    <a:lumMod val="25000"/>
                  </a:schemeClr>
                </a:solidFill>
                <a:latin typeface="Broadway" pitchFamily="82" charset="0"/>
              </a:rPr>
              <a:t>MÁS FÁCIL DE RECORRER CON GENTE</a:t>
            </a:r>
          </a:p>
          <a:p>
            <a:pPr algn="ctr"/>
            <a:r>
              <a:rPr lang="es-US" sz="1800" dirty="0" smtClean="0">
                <a:solidFill>
                  <a:schemeClr val="accent1">
                    <a:lumMod val="25000"/>
                  </a:schemeClr>
                </a:solidFill>
                <a:latin typeface="Broadway" pitchFamily="82" charset="0"/>
              </a:rPr>
              <a:t> EN LA QUE UNO PUEDE CONFIAR.</a:t>
            </a:r>
            <a:endParaRPr lang="es-US" sz="1800" dirty="0">
              <a:solidFill>
                <a:schemeClr val="accent1">
                  <a:lumMod val="25000"/>
                </a:schemeClr>
              </a:solidFill>
              <a:latin typeface="Broadway" pitchFamily="8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52400" y="5133214"/>
            <a:ext cx="6113335" cy="2147232"/>
          </a:xfrm>
          <a:prstGeom prst="rect">
            <a:avLst/>
          </a:prstGeom>
          <a:solidFill>
            <a:srgbClr val="4DF18B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03746" y="5827238"/>
            <a:ext cx="5324941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A la gente que cumple su palabra se le tiene confianza y se la admira. Aquellos que faltan a su palabra a menudo nunca tienen otra oportunidad.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2052" name="Picture 4" descr="C:\Users\victorialys\Downloads\descarga (3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27" y="510657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ictorialys\Downloads\15109971_557418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1" b="96729" l="460" r="98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75" y="28584"/>
            <a:ext cx="3015828" cy="227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ictorialys\Downloads\62989459-manera-de-camino-con-el-icono-de-los-gps-ilustración-vectorial-de-diseño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22" y="3242855"/>
            <a:ext cx="2365627" cy="18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angular"/>
          <p:cNvCxnSpPr>
            <a:endCxn id="11" idx="0"/>
          </p:cNvCxnSpPr>
          <p:nvPr/>
        </p:nvCxnSpPr>
        <p:spPr>
          <a:xfrm>
            <a:off x="7050505" y="3729789"/>
            <a:ext cx="475411" cy="44987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09069" y="2761784"/>
            <a:ext cx="8349915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Se viaja por el camino a la felicidad con mucha más facilidad con personas en quienes podemos confiar.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914394" y="407683"/>
            <a:ext cx="10153650" cy="1389381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lvl="0" algn="ctr"/>
            <a:r>
              <a:rPr lang="es-E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15. CUMPLE CON TUS OBLIGACIONES</a:t>
            </a:r>
          </a:p>
          <a:p>
            <a:pPr lvl="0" algn="ctr"/>
            <a:endParaRPr lang="es-E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  <a:p>
            <a:pPr lvl="0" algn="ctr"/>
            <a:endParaRPr lang="es-VE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74027" y="1027908"/>
            <a:ext cx="7090028" cy="1969028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53996" y="1589132"/>
            <a:ext cx="5282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>
                <a:latin typeface="Cambria" pitchFamily="18" charset="0"/>
              </a:rPr>
              <a:t>A</a:t>
            </a:r>
            <a:r>
              <a:rPr lang="es-ES" sz="1600" dirty="0">
                <a:latin typeface="Cambria" pitchFamily="18" charset="0"/>
              </a:rPr>
              <a:t>l pasar por la vida, es inevitable que incurramos en obligaciones. De hecho, nacemos con ciertas obligaciones y después tienden a acumularse. 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5122" name="Picture 2" descr="C:\Users\victorialys\Downloads\desktop_4e3f9780-c848-49b6-9e08-b34a1a6d9d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" y="2790170"/>
            <a:ext cx="3451630" cy="45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063622" y="4568181"/>
            <a:ext cx="7090028" cy="1969028"/>
          </a:xfrm>
          <a:prstGeom prst="rect">
            <a:avLst/>
          </a:prstGeom>
          <a:solidFill>
            <a:srgbClr val="ED3789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460116" y="5135003"/>
            <a:ext cx="6345165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y </a:t>
            </a:r>
            <a:r>
              <a:rPr lang="es-US" sz="1600" dirty="0">
                <a:latin typeface="Cambria" pitchFamily="18" charset="0"/>
              </a:rPr>
              <a:t>las responsabilidades que se tienen, tanto con uno mismo como con los demás. Cumplir con las obligaciones es una forma de ser responsable, puntual y confiable.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95707" y="3595511"/>
            <a:ext cx="3720891" cy="64633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s-US" sz="1800" dirty="0" smtClean="0">
                <a:latin typeface="Broadway" pitchFamily="82" charset="0"/>
              </a:rPr>
              <a:t>EL AUTOR INSTA A CUMPLIR </a:t>
            </a:r>
          </a:p>
          <a:p>
            <a:pPr algn="ctr"/>
            <a:r>
              <a:rPr lang="es-US" sz="1800" dirty="0" smtClean="0">
                <a:latin typeface="Broadway" pitchFamily="82" charset="0"/>
              </a:rPr>
              <a:t>CON LOS COMPROMISOS </a:t>
            </a:r>
            <a:endParaRPr lang="es-VE" sz="1800" dirty="0">
              <a:latin typeface="Broadway" pitchFamily="82" charset="0"/>
            </a:endParaRPr>
          </a:p>
        </p:txBody>
      </p:sp>
      <p:pic>
        <p:nvPicPr>
          <p:cNvPr id="5124" name="Picture 4" descr="C:\Users\victorialys\Downloads\descarga (3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01" y="1340727"/>
            <a:ext cx="2593557" cy="305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angular"/>
          <p:cNvCxnSpPr/>
          <p:nvPr/>
        </p:nvCxnSpPr>
        <p:spPr>
          <a:xfrm rot="16200000" flipH="1">
            <a:off x="3685684" y="2685987"/>
            <a:ext cx="694827" cy="11242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7" idx="3"/>
            <a:endCxn id="8" idx="0"/>
          </p:cNvCxnSpPr>
          <p:nvPr/>
        </p:nvCxnSpPr>
        <p:spPr>
          <a:xfrm flipH="1">
            <a:off x="6608636" y="3918677"/>
            <a:ext cx="207962" cy="649504"/>
          </a:xfrm>
          <a:prstGeom prst="bentConnector4">
            <a:avLst>
              <a:gd name="adj1" fmla="val -109924"/>
              <a:gd name="adj2" fmla="val 74878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5" name="Picture 5" descr="C:\Users\victorialys\Downloads\descarga (10)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9633" y="5552694"/>
            <a:ext cx="2143125" cy="17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1888662" y="4118311"/>
            <a:ext cx="4351563" cy="835383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endParaRPr lang="es-VE" sz="16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  <a:p>
            <a:pPr algn="ctr"/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NO TOMES ALCOHOL EN EXCESO</a:t>
            </a:r>
          </a:p>
          <a:p>
            <a:pPr marL="359188" indent="-359188" algn="ctr">
              <a:buAutoNum type="arabicPeriod" startAt="2"/>
            </a:pPr>
            <a:endParaRPr lang="es-VE" sz="16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-2002211" y="274916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2. SE MODERADO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545047" y="1455399"/>
            <a:ext cx="3479594" cy="342941"/>
          </a:xfrm>
          <a:prstGeom prst="rect">
            <a:avLst/>
          </a:prstGeom>
        </p:spPr>
        <p:txBody>
          <a:bodyPr wrap="none" lIns="95783" tIns="47892" rIns="95783" bIns="47892">
            <a:spAutoFit/>
          </a:bodyPr>
          <a:lstStyle/>
          <a:p>
            <a:pPr algn="ctr"/>
            <a:r>
              <a:rPr lang="es-VE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NO USES DROGAS DAÑINAS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874240" y="1713047"/>
            <a:ext cx="6731970" cy="1893435"/>
          </a:xfrm>
          <a:prstGeom prst="rect">
            <a:avLst/>
          </a:prstGeom>
          <a:solidFill>
            <a:srgbClr val="FFC0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Las personas que usan drogas no siempre perciben el mundo</a:t>
            </a:r>
            <a:br>
              <a:rPr lang="es-US" sz="1600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real que está frente a ellas. Tarde o temprano</a:t>
            </a:r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las drogas destruirán físicamente a la persona.</a:t>
            </a:r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63595" y="4637819"/>
            <a:ext cx="6333922" cy="189343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01574" y="5197903"/>
            <a:ext cx="6836383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Las personas que toman alcohol no están alerta. Un poco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de </a:t>
            </a:r>
            <a:r>
              <a:rPr lang="es-US" sz="1600" dirty="0">
                <a:latin typeface="Cambria" pitchFamily="18" charset="0"/>
              </a:rPr>
              <a:t>licor es suficiente; no </a:t>
            </a:r>
            <a:r>
              <a:rPr lang="es-US" sz="1600" dirty="0" smtClean="0">
                <a:latin typeface="Cambria" pitchFamily="18" charset="0"/>
              </a:rPr>
              <a:t>permitas</a:t>
            </a:r>
            <a:r>
              <a:rPr lang="es-VE" sz="1600" dirty="0">
                <a:latin typeface="Cambria" pitchFamily="18" charset="0"/>
              </a:rPr>
              <a:t> </a:t>
            </a:r>
            <a:r>
              <a:rPr lang="es-US" sz="1600" dirty="0" smtClean="0">
                <a:latin typeface="Cambria" pitchFamily="18" charset="0"/>
              </a:rPr>
              <a:t>que </a:t>
            </a:r>
            <a:r>
              <a:rPr lang="es-US" sz="1600" dirty="0">
                <a:latin typeface="Cambria" pitchFamily="18" charset="0"/>
              </a:rPr>
              <a:t>el exceso termine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en </a:t>
            </a:r>
            <a:r>
              <a:rPr lang="es-US" sz="1600" dirty="0">
                <a:latin typeface="Cambria" pitchFamily="18" charset="0"/>
              </a:rPr>
              <a:t>infelicidad o </a:t>
            </a:r>
            <a:r>
              <a:rPr lang="es-US" sz="1600" dirty="0" smtClean="0">
                <a:latin typeface="Cambria" pitchFamily="18" charset="0"/>
              </a:rPr>
              <a:t>muerte</a:t>
            </a:r>
            <a:r>
              <a:rPr lang="es-US" sz="1600" dirty="0">
                <a:latin typeface="Cambria" pitchFamily="18" charset="0"/>
              </a:rPr>
              <a:t>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2050" name="Picture 2" descr="C:\Users\victorialys\Downloads\_d110d2ef-cb9b-4548-b43a-73b32bbc7d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2" y="1634611"/>
            <a:ext cx="2072620" cy="1971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ctorialys\Downloads\_d9e27bc1-45a0-4f6c-8850-ace1f95d795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1108" y="4419995"/>
            <a:ext cx="1880136" cy="1865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angular"/>
          <p:cNvCxnSpPr>
            <a:stCxn id="2" idx="0"/>
            <a:endCxn id="2050" idx="0"/>
          </p:cNvCxnSpPr>
          <p:nvPr/>
        </p:nvCxnSpPr>
        <p:spPr>
          <a:xfrm rot="16200000" flipH="1" flipV="1">
            <a:off x="3956422" y="-693811"/>
            <a:ext cx="179212" cy="4477632"/>
          </a:xfrm>
          <a:prstGeom prst="bentConnector3">
            <a:avLst>
              <a:gd name="adj1" fmla="val -127558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angular"/>
          <p:cNvCxnSpPr>
            <a:stCxn id="2051" idx="1"/>
            <a:endCxn id="14" idx="0"/>
          </p:cNvCxnSpPr>
          <p:nvPr/>
        </p:nvCxnSpPr>
        <p:spPr>
          <a:xfrm flipH="1" flipV="1">
            <a:off x="4064444" y="4118311"/>
            <a:ext cx="5076800" cy="1234550"/>
          </a:xfrm>
          <a:prstGeom prst="bentConnector4">
            <a:avLst>
              <a:gd name="adj1" fmla="val -4503"/>
              <a:gd name="adj2" fmla="val 11851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78880" y="2404734"/>
            <a:ext cx="8369994" cy="1820268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Es muy difícil viajar por el camino a la felicidad cuando se tiene que cargar con el peso</a:t>
            </a:r>
            <a:r>
              <a:rPr lang="es-V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de obligaciones que se nos adeudan o que no hemos cumplido.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757105" y="375225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16. SÉ INDUSTRIOSO</a:t>
            </a:r>
            <a:endParaRPr lang="es-VE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44517" y="2351759"/>
            <a:ext cx="6518233" cy="196902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96190" y="2918582"/>
            <a:ext cx="5814885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los recursos y las oportunidades que se tienen. Ser industrioso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es </a:t>
            </a:r>
            <a:r>
              <a:rPr lang="es-US" sz="1600" dirty="0">
                <a:latin typeface="Cambria" pitchFamily="18" charset="0"/>
              </a:rPr>
              <a:t>una forma de generar valor, </a:t>
            </a:r>
            <a:r>
              <a:rPr lang="es-US" sz="1600" dirty="0" smtClean="0">
                <a:latin typeface="Cambria" pitchFamily="18" charset="0"/>
              </a:rPr>
              <a:t>riqueza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y bienestar.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6146" name="Picture 2" descr="C:\Users\victorialys\Downloads\man-holding-light-bulb-concept-of-creative-person-flat-icon-vect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1" y="-42080"/>
            <a:ext cx="3295521" cy="239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555903" y="1274392"/>
            <a:ext cx="5527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1600" dirty="0" smtClean="0">
                <a:solidFill>
                  <a:schemeClr val="tx1"/>
                </a:solidFill>
                <a:latin typeface="Broadway" pitchFamily="82" charset="0"/>
              </a:rPr>
              <a:t>SER PRODUCTIVO Y CREATIVO, A PROVECHANDO </a:t>
            </a:r>
          </a:p>
          <a:p>
            <a:pPr algn="ctr"/>
            <a:r>
              <a:rPr lang="es-US" sz="1600" dirty="0" smtClean="0">
                <a:solidFill>
                  <a:schemeClr val="tx1"/>
                </a:solidFill>
                <a:latin typeface="Broadway" pitchFamily="82" charset="0"/>
              </a:rPr>
              <a:t>AL MÁXIMO EL TIEMPO</a:t>
            </a:r>
            <a:endParaRPr lang="es-VE" sz="1600" dirty="0">
              <a:solidFill>
                <a:schemeClr val="tx1"/>
              </a:solidFill>
              <a:latin typeface="Broadway" pitchFamily="8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130467" y="4945267"/>
            <a:ext cx="6518233" cy="1969028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977441" y="5514282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600" dirty="0" smtClean="0">
                <a:latin typeface="Cambria" pitchFamily="18" charset="0"/>
              </a:rPr>
              <a:t>dejan </a:t>
            </a:r>
            <a:r>
              <a:rPr lang="es-ES" sz="1600" dirty="0">
                <a:latin typeface="Cambria" pitchFamily="18" charset="0"/>
              </a:rPr>
              <a:t>caer la carga del trabajo en quienes los rodean. Ellos tienden a sobrecargarlos.</a:t>
            </a:r>
            <a:endParaRPr lang="es-VE" sz="1600" dirty="0">
              <a:latin typeface="Cambria" pitchFamily="18" charset="0"/>
            </a:endParaRPr>
          </a:p>
        </p:txBody>
      </p:sp>
      <p:pic>
        <p:nvPicPr>
          <p:cNvPr id="6147" name="Picture 3" descr="C:\Users\victorialys\Downloads\21679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3152" y="2032480"/>
            <a:ext cx="2313697" cy="20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51879" y="5674003"/>
            <a:ext cx="2381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QUIENES NO SON</a:t>
            </a:r>
          </a:p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 INDUSTRIOSOS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pic>
        <p:nvPicPr>
          <p:cNvPr id="6148" name="Picture 4" descr="C:\Users\victorialys\Downloads\9e841a6c76489bab75e9311b5d8c5c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34" t="36482" r="3534" b="16142"/>
          <a:stretch/>
        </p:blipFill>
        <p:spPr bwMode="auto">
          <a:xfrm>
            <a:off x="-604644" y="4110034"/>
            <a:ext cx="3810685" cy="15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angular"/>
          <p:cNvCxnSpPr>
            <a:stCxn id="12" idx="2"/>
            <a:endCxn id="5" idx="0"/>
          </p:cNvCxnSpPr>
          <p:nvPr/>
        </p:nvCxnSpPr>
        <p:spPr>
          <a:xfrm rot="5400000">
            <a:off x="3665381" y="1697420"/>
            <a:ext cx="492592" cy="81608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22 Conector angular"/>
          <p:cNvCxnSpPr>
            <a:stCxn id="11" idx="2"/>
            <a:endCxn id="13" idx="2"/>
          </p:cNvCxnSpPr>
          <p:nvPr/>
        </p:nvCxnSpPr>
        <p:spPr>
          <a:xfrm rot="16200000" flipH="1">
            <a:off x="3069064" y="4593774"/>
            <a:ext cx="593961" cy="4047079"/>
          </a:xfrm>
          <a:prstGeom prst="bentConnector3">
            <a:avLst>
              <a:gd name="adj1" fmla="val 13848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9" name="Picture 5" descr="C:\Users\victorialys\Downloads\images (11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" b="100000" l="0" r="99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2" y="4686300"/>
            <a:ext cx="1971675" cy="192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victorialys\Downloads\images (6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4480" b="23251"/>
          <a:stretch/>
        </p:blipFill>
        <p:spPr bwMode="auto">
          <a:xfrm>
            <a:off x="2977442" y="4340922"/>
            <a:ext cx="4318708" cy="79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2819" y="2258851"/>
            <a:ext cx="8446167" cy="2066489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es una carretera cuando incluye la cualidad de ser industrioso que conduzca a una producción tangible.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5850660" y="3642950"/>
            <a:ext cx="2887530" cy="1697158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endParaRPr lang="es-ES" sz="2800" dirty="0">
              <a:latin typeface="Broadway" pitchFamily="82" charset="0"/>
            </a:endParaRPr>
          </a:p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MIRA: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Cambria" pitchFamily="18" charset="0"/>
              </a:rPr>
              <a:t>Observa lo que ves, no lo que otro dice que estás viendo</a:t>
            </a:r>
            <a:endParaRPr lang="es-ES" sz="14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es-ES" sz="2800" dirty="0" smtClean="0">
              <a:latin typeface="Broadway" pitchFamily="82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0" y="339875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17. SÉ COMPETENTE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838450" y="2173756"/>
            <a:ext cx="7281797" cy="1969028"/>
          </a:xfrm>
          <a:prstGeom prst="rect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48200" y="1378658"/>
            <a:ext cx="4426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dirty="0" smtClean="0">
                <a:latin typeface="Broadway" pitchFamily="82" charset="0"/>
              </a:rPr>
              <a:t>ADQUIRIR Y MEJORAR LAS HABILIDADES </a:t>
            </a:r>
          </a:p>
          <a:p>
            <a:pPr algn="ctr"/>
            <a:r>
              <a:rPr lang="es-US" dirty="0" smtClean="0">
                <a:latin typeface="Broadway" pitchFamily="82" charset="0"/>
              </a:rPr>
              <a:t>Y LOS CONOCIMIENTOS </a:t>
            </a:r>
            <a:endParaRPr lang="es-VE" dirty="0">
              <a:latin typeface="Broadway" pitchFamily="8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327587" y="2808218"/>
            <a:ext cx="6303522" cy="57377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dirty="0">
                <a:latin typeface="Cambria" pitchFamily="18" charset="0"/>
              </a:rPr>
              <a:t> </a:t>
            </a:r>
            <a:r>
              <a:rPr lang="es-US" dirty="0" smtClean="0">
                <a:latin typeface="Cambria" pitchFamily="18" charset="0"/>
              </a:rPr>
              <a:t>necesarios </a:t>
            </a:r>
            <a:r>
              <a:rPr lang="es-US" dirty="0">
                <a:latin typeface="Cambria" pitchFamily="18" charset="0"/>
              </a:rPr>
              <a:t>para </a:t>
            </a:r>
            <a:r>
              <a:rPr lang="es-US" sz="1600" dirty="0">
                <a:latin typeface="Cambria" pitchFamily="18" charset="0"/>
              </a:rPr>
              <a:t>desempeñar</a:t>
            </a:r>
            <a:r>
              <a:rPr lang="es-US" dirty="0">
                <a:latin typeface="Cambria" pitchFamily="18" charset="0"/>
              </a:rPr>
              <a:t> con eficiencia y calidad las actividades que se realizan, tanto en el ámbito laboral como en el personal. </a:t>
            </a:r>
            <a:endParaRPr lang="es-VE" dirty="0">
              <a:latin typeface="Cambria" pitchFamily="18" charset="0"/>
            </a:endParaRPr>
          </a:p>
        </p:txBody>
      </p:sp>
      <p:cxnSp>
        <p:nvCxnSpPr>
          <p:cNvPr id="6" name="5 Conector angular"/>
          <p:cNvCxnSpPr>
            <a:stCxn id="3" idx="1"/>
            <a:endCxn id="5" idx="0"/>
          </p:cNvCxnSpPr>
          <p:nvPr/>
        </p:nvCxnSpPr>
        <p:spPr>
          <a:xfrm rot="10800000" flipH="1" flipV="1">
            <a:off x="4648199" y="1655656"/>
            <a:ext cx="1831149" cy="518099"/>
          </a:xfrm>
          <a:prstGeom prst="bentConnector4">
            <a:avLst>
              <a:gd name="adj1" fmla="val -12484"/>
              <a:gd name="adj2" fmla="val 76732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C:\Users\victorialys\Downloads\lovepik-boys-learn-in-the-stack-of-books-png-image_400399807_wh12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1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20826"/>
            <a:ext cx="3988126" cy="43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00706" y="4314701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800" dirty="0" smtClean="0">
                <a:latin typeface="Broadway" pitchFamily="82" charset="0"/>
              </a:rPr>
              <a:t>SER COMPETENTE ES: </a:t>
            </a:r>
            <a:endParaRPr lang="es-VE" sz="1800" dirty="0">
              <a:latin typeface="Broadway" pitchFamily="8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8228" y="5161333"/>
            <a:ext cx="4965546" cy="1624476"/>
          </a:xfrm>
          <a:prstGeom prst="rect">
            <a:avLst/>
          </a:prstGeom>
          <a:solidFill>
            <a:srgbClr val="FF33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48544" y="5672509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una forma de aumentar la productividad,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la </a:t>
            </a:r>
            <a:r>
              <a:rPr lang="es-US" sz="1600" dirty="0">
                <a:latin typeface="Cambria" pitchFamily="18" charset="0"/>
              </a:rPr>
              <a:t>confianza y el reconocimiento.</a:t>
            </a:r>
            <a:endParaRPr lang="es-VE" sz="1600" dirty="0">
              <a:latin typeface="Cambria" pitchFamily="18" charset="0"/>
            </a:endParaRPr>
          </a:p>
        </p:txBody>
      </p:sp>
      <p:cxnSp>
        <p:nvCxnSpPr>
          <p:cNvPr id="18" name="17 Conector angular"/>
          <p:cNvCxnSpPr/>
          <p:nvPr/>
        </p:nvCxnSpPr>
        <p:spPr>
          <a:xfrm rot="16200000" flipH="1">
            <a:off x="2705226" y="4793194"/>
            <a:ext cx="514954" cy="248506"/>
          </a:xfrm>
          <a:prstGeom prst="bentConnector3">
            <a:avLst>
              <a:gd name="adj1" fmla="val 35981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2" name="Picture 4" descr="C:\Users\victorialys\Downloads\friends-1026523_19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000" l="0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43" y="3381991"/>
            <a:ext cx="1993013" cy="192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victorialys\Downloads\11980257-niño-mirando-a-través-de-una-lup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3" r="11941"/>
          <a:stretch/>
        </p:blipFill>
        <p:spPr bwMode="auto">
          <a:xfrm>
            <a:off x="8558014" y="3915228"/>
            <a:ext cx="1562233" cy="13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5635964" y="5286033"/>
            <a:ext cx="5076825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APRENDE</a:t>
            </a:r>
            <a:r>
              <a:rPr lang="es-ES" sz="1800" dirty="0" smtClean="0">
                <a:latin typeface="Cambria" pitchFamily="18" charset="0"/>
              </a:rPr>
              <a:t>::</a:t>
            </a:r>
          </a:p>
          <a:p>
            <a:pPr algn="ctr"/>
            <a:r>
              <a:rPr lang="es-ES" sz="1400" b="1" dirty="0" smtClean="0">
                <a:latin typeface="Cambria" pitchFamily="18" charset="0"/>
              </a:rPr>
              <a:t>Separar </a:t>
            </a:r>
            <a:r>
              <a:rPr lang="es-ES" sz="1400" b="1" dirty="0">
                <a:latin typeface="Cambria" pitchFamily="18" charset="0"/>
              </a:rPr>
              <a:t>lo falso de lo </a:t>
            </a:r>
            <a:r>
              <a:rPr lang="es-ES" sz="1400" b="1" dirty="0" smtClean="0">
                <a:latin typeface="Cambria" pitchFamily="18" charset="0"/>
              </a:rPr>
              <a:t>verdadero</a:t>
            </a:r>
          </a:p>
          <a:p>
            <a:pPr algn="ctr"/>
            <a:r>
              <a:rPr lang="es-ES" sz="1400" b="1" dirty="0" smtClean="0">
                <a:latin typeface="Cambria" pitchFamily="18" charset="0"/>
              </a:rPr>
              <a:t> </a:t>
            </a:r>
            <a:r>
              <a:rPr lang="es-ES" sz="1400" b="1" dirty="0">
                <a:latin typeface="Cambria" pitchFamily="18" charset="0"/>
              </a:rPr>
              <a:t>conduce a la comprensión</a:t>
            </a:r>
            <a:endParaRPr lang="es-VE" sz="1400" b="1" dirty="0">
              <a:latin typeface="Cambria" pitchFamily="18" charset="0"/>
            </a:endParaRPr>
          </a:p>
        </p:txBody>
      </p:sp>
      <p:pic>
        <p:nvPicPr>
          <p:cNvPr id="7175" name="Picture 7" descr="C:\Users\victorialys\Downloads\images (14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94" r="98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85" y="4950437"/>
            <a:ext cx="1577346" cy="12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3916645" y="6453790"/>
            <a:ext cx="5076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Practica</a:t>
            </a:r>
            <a:r>
              <a:rPr lang="es-ES" b="1" dirty="0" smtClean="0"/>
              <a:t>:</a:t>
            </a:r>
            <a:endParaRPr lang="es-VE" b="1" i="1" dirty="0"/>
          </a:p>
          <a:p>
            <a:pPr algn="ctr"/>
            <a:r>
              <a:rPr lang="es-ES" sz="1400" b="1" dirty="0">
                <a:latin typeface="Cambria" pitchFamily="18" charset="0"/>
              </a:rPr>
              <a:t>El aprendizaje rinde </a:t>
            </a:r>
            <a:r>
              <a:rPr lang="es-ES" sz="1400" b="1" dirty="0" smtClean="0">
                <a:latin typeface="Cambria" pitchFamily="18" charset="0"/>
              </a:rPr>
              <a:t>frutos</a:t>
            </a:r>
          </a:p>
          <a:p>
            <a:pPr algn="ctr"/>
            <a:r>
              <a:rPr lang="es-ES" sz="1400" b="1" dirty="0" smtClean="0">
                <a:latin typeface="Cambria" pitchFamily="18" charset="0"/>
              </a:rPr>
              <a:t> </a:t>
            </a:r>
            <a:r>
              <a:rPr lang="es-ES" sz="1400" b="1" dirty="0">
                <a:latin typeface="Cambria" pitchFamily="18" charset="0"/>
              </a:rPr>
              <a:t>cuando se aplica</a:t>
            </a:r>
            <a:endParaRPr lang="es-VE" sz="1400" b="1" dirty="0">
              <a:latin typeface="Cambria" pitchFamily="18" charset="0"/>
            </a:endParaRPr>
          </a:p>
        </p:txBody>
      </p:sp>
      <p:pic>
        <p:nvPicPr>
          <p:cNvPr id="7176" name="Picture 8" descr="C:\Users\victorialys\Downloads\images (1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64" y="6242499"/>
            <a:ext cx="1071562" cy="81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1048" y="2524623"/>
            <a:ext cx="6907328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Se viaja mejor en el camino a la felicidad cuando se tienen compañeros competentes.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587" y="424698"/>
            <a:ext cx="10153649" cy="466051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18. RESPETA LAS CRENCIAS RELIGIOSAS </a:t>
            </a:r>
            <a:r>
              <a:rPr lang="es-VE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DE </a:t>
            </a:r>
            <a:r>
              <a:rPr lang="es-VE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LOS DEMÁS</a:t>
            </a:r>
          </a:p>
        </p:txBody>
      </p:sp>
      <p:pic>
        <p:nvPicPr>
          <p:cNvPr id="8194" name="Picture 2" descr="C:\Users\victorialys\Downloads\images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04" y="890749"/>
            <a:ext cx="1911160" cy="19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358942" y="4860757"/>
            <a:ext cx="6004266" cy="1758393"/>
          </a:xfrm>
          <a:prstGeom prst="rect">
            <a:avLst/>
          </a:prstGeom>
          <a:solidFill>
            <a:srgbClr val="F8352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8196" name="Picture 4" descr="C:\Users\victorialys\Downloads\kisspng-logo-church-christian-cross-christianity-silver-jubille-celebration-5adf693f6c5630.13568303152459091144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50" y="4860757"/>
            <a:ext cx="2033845" cy="24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145985" y="5322261"/>
            <a:ext cx="6365985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Respeta </a:t>
            </a:r>
            <a:r>
              <a:rPr lang="es-US" sz="1600" dirty="0">
                <a:latin typeface="Cambria" pitchFamily="18" charset="0"/>
              </a:rPr>
              <a:t>las creencias religiosas de los demás es </a:t>
            </a:r>
            <a:r>
              <a:rPr lang="es-US" sz="1600" dirty="0" smtClean="0">
                <a:latin typeface="Cambria" pitchFamily="18" charset="0"/>
              </a:rPr>
              <a:t>una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forma de </a:t>
            </a:r>
            <a:r>
              <a:rPr lang="es-US" sz="1600" dirty="0">
                <a:latin typeface="Cambria" pitchFamily="18" charset="0"/>
              </a:rPr>
              <a:t>evitar conflictos, prejuicios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y </a:t>
            </a:r>
            <a:r>
              <a:rPr lang="es-US" sz="1600" dirty="0">
                <a:latin typeface="Cambria" pitchFamily="18" charset="0"/>
              </a:rPr>
              <a:t>fanatismos.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5902" y="1533531"/>
            <a:ext cx="5486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dirty="0" smtClean="0">
                <a:solidFill>
                  <a:srgbClr val="FF0000"/>
                </a:solidFill>
                <a:latin typeface="Broadway" pitchFamily="82" charset="0"/>
              </a:rPr>
              <a:t>TOLERANCIA RELIGIOSA NO SIGNIFICA QUE NO PODAMOS EXPRESAR NUESTRAS CREENCIAS. </a:t>
            </a:r>
            <a:endParaRPr lang="es-VE" sz="1800" dirty="0">
              <a:solidFill>
                <a:srgbClr val="FF0000"/>
              </a:solidFill>
              <a:latin typeface="Broadway" pitchFamily="82" charset="0"/>
            </a:endParaRPr>
          </a:p>
        </p:txBody>
      </p:sp>
      <p:pic>
        <p:nvPicPr>
          <p:cNvPr id="16" name="Picture 2" descr="C:\Users\victorialys\Downloads\WhatsApp Image 2023-10-31 at 4.06.43 PM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57" y="4708770"/>
            <a:ext cx="2475493" cy="16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victorialys\Downloads\kisspng-priesthood-in-the-catholic-church-eucharist-clip-a-priest-5ad70b1e22ffc9.28941029152404252614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7" y="2440003"/>
            <a:ext cx="2475493" cy="2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2423199" y="3010061"/>
            <a:ext cx="6004266" cy="162447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899353" y="3553667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Libertad </a:t>
            </a:r>
            <a:r>
              <a:rPr lang="es-US" sz="1600" dirty="0">
                <a:latin typeface="Cambria" pitchFamily="18" charset="0"/>
              </a:rPr>
              <a:t>y la tolerancia religiosa, para el respeto a la diversidad y la espiritualidad de las personas. </a:t>
            </a:r>
            <a:endParaRPr lang="es-VE" sz="1600" dirty="0"/>
          </a:p>
        </p:txBody>
      </p:sp>
      <p:pic>
        <p:nvPicPr>
          <p:cNvPr id="8201" name="Picture 9" descr="C:\Users\victorialys\Downloads\pngtree-girl-praying-bust-png-image_733364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23" y="1103745"/>
            <a:ext cx="2701713" cy="34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angular"/>
          <p:cNvCxnSpPr>
            <a:stCxn id="4" idx="2"/>
            <a:endCxn id="21" idx="0"/>
          </p:cNvCxnSpPr>
          <p:nvPr/>
        </p:nvCxnSpPr>
        <p:spPr>
          <a:xfrm rot="16200000" flipH="1">
            <a:off x="3885742" y="1470471"/>
            <a:ext cx="553200" cy="252597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02" name="Picture 10" descr="C:\Users\victorialys\Downloads\580b57fcd9996e24bc43c43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4655" flipH="1">
            <a:off x="6493263" y="4400528"/>
            <a:ext cx="801026" cy="7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8756" y="2334601"/>
            <a:ext cx="8518358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puede volverse conflictivo cuando no respetamos las creencias religiosas de los demás.</a:t>
            </a:r>
            <a:endParaRPr lang="es-VE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-723896" y="584292"/>
            <a:ext cx="10153649" cy="756349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19. TRATA DE NO HACER A LOS DEMÁS LO QUE NO </a:t>
            </a:r>
          </a:p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TE GUSTARÍA QUE TE HICIERAN A TI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599545"/>
            <a:ext cx="7029450" cy="1624476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30124" y="1788619"/>
            <a:ext cx="60279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 smtClean="0">
                <a:solidFill>
                  <a:srgbClr val="FF0000"/>
                </a:solidFill>
                <a:latin typeface="Broadway" pitchFamily="82" charset="0"/>
              </a:rPr>
              <a:t>ALGUNOS ACTOS DAÑINOS SON IRREVERSIBLES Y PUEDEN ARRUINAR LA VIDA DE OTRO Y LA PROPIA</a:t>
            </a:r>
            <a:endParaRPr lang="es-VE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70138" y="2984693"/>
            <a:ext cx="7807829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A</a:t>
            </a:r>
            <a:r>
              <a:rPr lang="es-US" sz="1600" dirty="0" smtClean="0">
                <a:latin typeface="Cambria" pitchFamily="18" charset="0"/>
              </a:rPr>
              <a:t>nte </a:t>
            </a:r>
            <a:r>
              <a:rPr lang="es-US" sz="1600" dirty="0">
                <a:latin typeface="Cambria" pitchFamily="18" charset="0"/>
              </a:rPr>
              <a:t>los actos dañinos </a:t>
            </a:r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hay castigos tanto legales como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personales</a:t>
            </a:r>
            <a:r>
              <a:rPr lang="es-US" sz="1600" dirty="0">
                <a:latin typeface="Cambria" pitchFamily="18" charset="0"/>
              </a:rPr>
              <a:t>, </a:t>
            </a:r>
            <a:r>
              <a:rPr lang="es-US" sz="1600" dirty="0" smtClean="0">
                <a:latin typeface="Cambria" pitchFamily="18" charset="0"/>
              </a:rPr>
              <a:t>como </a:t>
            </a:r>
            <a:r>
              <a:rPr lang="es-US" sz="1600" dirty="0">
                <a:latin typeface="Cambria" pitchFamily="18" charset="0"/>
              </a:rPr>
              <a:t>la pérdida de la felicidad y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la </a:t>
            </a:r>
            <a:r>
              <a:rPr lang="es-US" sz="1600" dirty="0">
                <a:latin typeface="Cambria" pitchFamily="18" charset="0"/>
              </a:rPr>
              <a:t>alegría de </a:t>
            </a:r>
            <a:r>
              <a:rPr lang="es-US" sz="1600" dirty="0" smtClean="0">
                <a:latin typeface="Cambria" pitchFamily="18" charset="0"/>
              </a:rPr>
              <a:t>vivir. 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6981" y="4422200"/>
            <a:ext cx="277620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US" sz="2000" dirty="0" smtClean="0">
                <a:solidFill>
                  <a:srgbClr val="ED3789"/>
                </a:solidFill>
                <a:latin typeface="Broadway" pitchFamily="82" charset="0"/>
              </a:rPr>
              <a:t>EL CAMINO A </a:t>
            </a:r>
          </a:p>
          <a:p>
            <a:pPr algn="ctr"/>
            <a:r>
              <a:rPr lang="es-US" sz="2000" dirty="0" smtClean="0">
                <a:solidFill>
                  <a:srgbClr val="ED3789"/>
                </a:solidFill>
                <a:latin typeface="Broadway" pitchFamily="82" charset="0"/>
              </a:rPr>
              <a:t>LA FELICIDAD: </a:t>
            </a:r>
            <a:endParaRPr lang="es-VE" sz="1800" dirty="0">
              <a:solidFill>
                <a:srgbClr val="ED3789"/>
              </a:solidFill>
              <a:latin typeface="Broadway" pitchFamily="82" charset="0"/>
            </a:endParaRPr>
          </a:p>
        </p:txBody>
      </p:sp>
      <p:cxnSp>
        <p:nvCxnSpPr>
          <p:cNvPr id="11" name="10 Conector angular"/>
          <p:cNvCxnSpPr>
            <a:stCxn id="3" idx="1"/>
            <a:endCxn id="4" idx="0"/>
          </p:cNvCxnSpPr>
          <p:nvPr/>
        </p:nvCxnSpPr>
        <p:spPr>
          <a:xfrm rot="10800000" flipH="1" flipV="1">
            <a:off x="1730123" y="2065617"/>
            <a:ext cx="1784601" cy="533927"/>
          </a:xfrm>
          <a:prstGeom prst="bentConnector4">
            <a:avLst>
              <a:gd name="adj1" fmla="val -12810"/>
              <a:gd name="adj2" fmla="val 7594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11 Llamada ovalada"/>
          <p:cNvSpPr/>
          <p:nvPr/>
        </p:nvSpPr>
        <p:spPr>
          <a:xfrm>
            <a:off x="3275933" y="4800541"/>
            <a:ext cx="3376615" cy="2169100"/>
          </a:xfrm>
          <a:prstGeom prst="wedgeEllipseCallout">
            <a:avLst>
              <a:gd name="adj1" fmla="val -65404"/>
              <a:gd name="adj2" fmla="val -4376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000" dirty="0" smtClean="0">
                <a:solidFill>
                  <a:schemeClr val="tx1"/>
                </a:solidFill>
                <a:latin typeface="Britannic Bold" pitchFamily="34" charset="0"/>
              </a:rPr>
              <a:t>Está cerrado para aquellos que no se frenan de hacer daño a los demás.</a:t>
            </a:r>
            <a:endParaRPr lang="es-VE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9218" name="Picture 2" descr="C:\Users\victorialys\Downloads\gratis-png-regalo-nino-sonrisa-navidad-juego-terapia-nino-feliz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00" l="1910" r="99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88" y="5086291"/>
            <a:ext cx="4238625" cy="25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ictorialys\Downloads\gratis-png-nina-llorona-nina-de-abuso-sexual-infantil-llorando-llorando-nina-preocupada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1" l="10000" r="9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45" y="2294745"/>
            <a:ext cx="2624805" cy="27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victorialys\Downloads\40067169-el-estudio-tiró-de-un-hombre-haciendo-daño-a-una-jov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98" y="5417584"/>
            <a:ext cx="1819275" cy="15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victorialys\Downloads\pngtree-road-closed-aspirations-motor-racing-track-stock-clipart-icons-vector-png-image_1910024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76" l="9792" r="898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4119" y="3877223"/>
            <a:ext cx="1889188" cy="12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8679827" y="2461473"/>
            <a:ext cx="1529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600" dirty="0" smtClean="0">
                <a:latin typeface="Britannic Bold" pitchFamily="34" charset="0"/>
              </a:rPr>
              <a:t>PÉRDIDA DE</a:t>
            </a:r>
          </a:p>
          <a:p>
            <a:pPr algn="ctr"/>
            <a:r>
              <a:rPr lang="es-US" sz="1600" dirty="0" smtClean="0">
                <a:latin typeface="Britannic Bold" pitchFamily="34" charset="0"/>
              </a:rPr>
              <a:t> LA FELICIDAD </a:t>
            </a:r>
            <a:endParaRPr lang="es-VE" sz="1600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1114" y="2654255"/>
            <a:ext cx="7407030" cy="305137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felicidad está cerrado para aquellos que no se restringen de cometer acciones dañinas.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/>
            </a:r>
            <a:b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1010646" y="368002"/>
            <a:ext cx="10153650" cy="95849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20. INTENTA TRATAR A </a:t>
            </a:r>
            <a:r>
              <a:rPr lang="es-VE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LOS DEMÁS </a:t>
            </a:r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COMO </a:t>
            </a:r>
          </a:p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TE GUSTARÍA QUE TE TRATREN</a:t>
            </a:r>
          </a:p>
        </p:txBody>
      </p:sp>
      <p:pic>
        <p:nvPicPr>
          <p:cNvPr id="10242" name="Picture 2" descr="C:\Users\victorialys\Downloads\WhatsApp Image 2023-10-31 at 4.05.09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1" y="3146463"/>
            <a:ext cx="3091865" cy="24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8546" y="1726305"/>
            <a:ext cx="3049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600" b="1" dirty="0" smtClean="0">
                <a:solidFill>
                  <a:srgbClr val="FF0000"/>
                </a:solidFill>
                <a:latin typeface="Broadway" pitchFamily="82" charset="0"/>
              </a:rPr>
              <a:t> </a:t>
            </a:r>
            <a:r>
              <a:rPr lang="es-US" sz="1600" b="1" dirty="0" smtClean="0">
                <a:solidFill>
                  <a:srgbClr val="FF0000"/>
                </a:solidFill>
                <a:latin typeface="Broadway" pitchFamily="82" charset="0"/>
              </a:rPr>
              <a:t>TRATA A </a:t>
            </a:r>
            <a:r>
              <a:rPr lang="es-US" sz="1600" b="1" dirty="0" smtClean="0">
                <a:solidFill>
                  <a:srgbClr val="FF0000"/>
                </a:solidFill>
                <a:latin typeface="Broadway" pitchFamily="82" charset="0"/>
              </a:rPr>
              <a:t>LOS DEMÁS CON </a:t>
            </a:r>
          </a:p>
          <a:p>
            <a:pPr algn="ctr"/>
            <a:r>
              <a:rPr lang="es-US" sz="1600" b="1" dirty="0" smtClean="0">
                <a:solidFill>
                  <a:srgbClr val="FF0000"/>
                </a:solidFill>
                <a:latin typeface="Broadway" pitchFamily="82" charset="0"/>
              </a:rPr>
              <a:t>EL MISMO RESPETO</a:t>
            </a:r>
            <a:endParaRPr lang="es-VE" sz="16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51515" y="1887821"/>
            <a:ext cx="6712637" cy="1656819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75414" y="2311080"/>
            <a:ext cx="6907328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consideración </a:t>
            </a:r>
            <a:r>
              <a:rPr lang="es-US" sz="1600" dirty="0">
                <a:latin typeface="Cambria" pitchFamily="18" charset="0"/>
              </a:rPr>
              <a:t>y bondad que se desea recibir. </a:t>
            </a:r>
            <a:r>
              <a:rPr lang="es-US" sz="1600" dirty="0" smtClean="0">
                <a:latin typeface="Cambria" pitchFamily="18" charset="0"/>
              </a:rPr>
              <a:t>Tratar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a </a:t>
            </a:r>
            <a:r>
              <a:rPr lang="es-US" sz="1600" dirty="0">
                <a:latin typeface="Cambria" pitchFamily="18" charset="0"/>
              </a:rPr>
              <a:t>los demás como te gustaría que te trataran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a </a:t>
            </a:r>
            <a:r>
              <a:rPr lang="es-US" sz="1600" dirty="0">
                <a:latin typeface="Cambria" pitchFamily="18" charset="0"/>
              </a:rPr>
              <a:t>ti es una </a:t>
            </a:r>
            <a:r>
              <a:rPr lang="es-US" sz="1600" dirty="0" smtClean="0">
                <a:latin typeface="Cambria" pitchFamily="18" charset="0"/>
              </a:rPr>
              <a:t>forma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260180" y="4457432"/>
            <a:ext cx="15279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s-US" sz="2000" dirty="0" smtClean="0">
              <a:latin typeface="Broadway" pitchFamily="82" charset="0"/>
            </a:endParaRPr>
          </a:p>
          <a:p>
            <a:pPr algn="ctr"/>
            <a:r>
              <a:rPr lang="es-US" sz="2000" dirty="0" smtClean="0">
                <a:latin typeface="Broadway" pitchFamily="82" charset="0"/>
              </a:rPr>
              <a:t> LA</a:t>
            </a:r>
          </a:p>
          <a:p>
            <a:pPr algn="ctr"/>
            <a:r>
              <a:rPr lang="es-US" sz="2000" dirty="0" smtClean="0">
                <a:latin typeface="Broadway" pitchFamily="82" charset="0"/>
              </a:rPr>
              <a:t> JUSTICIA</a:t>
            </a:r>
            <a:endParaRPr lang="es-VE" sz="2000" dirty="0">
              <a:latin typeface="Broadway" pitchFamily="82" charset="0"/>
            </a:endParaRPr>
          </a:p>
        </p:txBody>
      </p:sp>
      <p:cxnSp>
        <p:nvCxnSpPr>
          <p:cNvPr id="10" name="9 Conector angular"/>
          <p:cNvCxnSpPr>
            <a:stCxn id="4" idx="2"/>
            <a:endCxn id="7" idx="1"/>
          </p:cNvCxnSpPr>
          <p:nvPr/>
        </p:nvCxnSpPr>
        <p:spPr>
          <a:xfrm rot="16200000" flipH="1">
            <a:off x="2124764" y="1789479"/>
            <a:ext cx="405151" cy="144835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709860" y="5652031"/>
            <a:ext cx="7495677" cy="165681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193795" y="6064941"/>
            <a:ext cx="6660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Si pensáramos cómo nos gustaría que otros nos trataran,</a:t>
            </a:r>
            <a:endParaRPr lang="es-VE" sz="1600" dirty="0">
              <a:latin typeface="Cambria" pitchFamily="18" charset="0"/>
            </a:endParaRPr>
          </a:p>
          <a:p>
            <a:pPr algn="ctr"/>
            <a:r>
              <a:rPr lang="es-ES" sz="1600" dirty="0">
                <a:latin typeface="Cambria" pitchFamily="18" charset="0"/>
              </a:rPr>
              <a:t>descubriríamos las virtudes humanas. Sólo busca la manera en que te gustaría que otros </a:t>
            </a:r>
            <a:r>
              <a:rPr lang="es-ES" sz="1600" i="1" dirty="0">
                <a:latin typeface="Cambria" pitchFamily="18" charset="0"/>
              </a:rPr>
              <a:t>te </a:t>
            </a:r>
            <a:r>
              <a:rPr lang="es-ES" sz="1600" dirty="0" smtClean="0">
                <a:latin typeface="Cambria" pitchFamily="18" charset="0"/>
              </a:rPr>
              <a:t>trataran.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473337" y="4029636"/>
            <a:ext cx="2340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000" dirty="0">
                <a:latin typeface="Broadway" pitchFamily="82" charset="0"/>
              </a:rPr>
              <a:t>DE </a:t>
            </a:r>
            <a:r>
              <a:rPr lang="es-US" sz="2000" dirty="0" smtClean="0">
                <a:latin typeface="Broadway" pitchFamily="82" charset="0"/>
              </a:rPr>
              <a:t>PRACTICAR:</a:t>
            </a:r>
            <a:endParaRPr lang="es-US" sz="2000" dirty="0">
              <a:latin typeface="Broadway" pitchFamily="82" charset="0"/>
            </a:endParaRPr>
          </a:p>
        </p:txBody>
      </p:sp>
      <p:cxnSp>
        <p:nvCxnSpPr>
          <p:cNvPr id="16" name="15 Conector angular"/>
          <p:cNvCxnSpPr/>
          <p:nvPr/>
        </p:nvCxnSpPr>
        <p:spPr>
          <a:xfrm rot="5400000">
            <a:off x="5229019" y="2753639"/>
            <a:ext cx="835047" cy="176507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6816900" y="3409785"/>
            <a:ext cx="1952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800" dirty="0">
                <a:latin typeface="Broadway" pitchFamily="82" charset="0"/>
              </a:rPr>
              <a:t>LA </a:t>
            </a:r>
            <a:endParaRPr lang="es-US" sz="1800" dirty="0" smtClean="0">
              <a:latin typeface="Broadway" pitchFamily="82" charset="0"/>
            </a:endParaRPr>
          </a:p>
          <a:p>
            <a:pPr algn="ctr"/>
            <a:r>
              <a:rPr lang="es-US" sz="1800" dirty="0" smtClean="0">
                <a:latin typeface="Broadway" pitchFamily="82" charset="0"/>
              </a:rPr>
              <a:t>SOLIDARIDAD </a:t>
            </a:r>
            <a:endParaRPr lang="es-US" sz="1800" dirty="0">
              <a:latin typeface="Broadway" pitchFamily="82" charset="0"/>
            </a:endParaRPr>
          </a:p>
        </p:txBody>
      </p:sp>
      <p:pic>
        <p:nvPicPr>
          <p:cNvPr id="11266" name="Picture 2" descr="C:\Users\victorialys\Downloads\descarga (35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41" y="4371011"/>
            <a:ext cx="2313886" cy="13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5378191" y="4701740"/>
            <a:ext cx="1404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800" dirty="0" smtClean="0">
                <a:latin typeface="Broadway" pitchFamily="82" charset="0"/>
              </a:rPr>
              <a:t>LA</a:t>
            </a:r>
          </a:p>
          <a:p>
            <a:pPr algn="ctr"/>
            <a:r>
              <a:rPr lang="es-US" sz="1800" dirty="0" smtClean="0">
                <a:latin typeface="Broadway" pitchFamily="82" charset="0"/>
              </a:rPr>
              <a:t> </a:t>
            </a:r>
            <a:r>
              <a:rPr lang="es-US" sz="1800" dirty="0">
                <a:latin typeface="Broadway" pitchFamily="82" charset="0"/>
              </a:rPr>
              <a:t>EMPATÍA</a:t>
            </a:r>
            <a:endParaRPr lang="es-VE" sz="1600" dirty="0"/>
          </a:p>
        </p:txBody>
      </p:sp>
      <p:pic>
        <p:nvPicPr>
          <p:cNvPr id="11267" name="Picture 3" descr="C:\Users\victorialys\Downloads\descarga (7)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5445348"/>
            <a:ext cx="2085975" cy="17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victorialys\Downloads\descarga (8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60" y="4181565"/>
            <a:ext cx="1316171" cy="11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8756" y="2596010"/>
            <a:ext cx="8422105" cy="157404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Al observar los puntos anteriores, uno se vuelve físicamente más apto para disfrutar la vida.</a:t>
            </a:r>
            <a:endParaRPr lang="es-V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4380" y="2561891"/>
            <a:ext cx="8668748" cy="1820268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camino a la  felicidad se hace mucho más brillante</a:t>
            </a:r>
            <a:r>
              <a:rPr lang="es-V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al aplicar el precepto: “Intenta tratar a los demás</a:t>
            </a:r>
            <a:r>
              <a:rPr lang="es-V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como te gustaría que </a:t>
            </a: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te trataran”.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684416" y="783986"/>
            <a:ext cx="10431261" cy="527607"/>
          </a:xfrm>
          <a:prstGeom prst="rect">
            <a:avLst/>
          </a:prstGeom>
          <a:noFill/>
        </p:spPr>
        <p:txBody>
          <a:bodyPr wrap="square" lIns="95783" tIns="47892" rIns="95783" bIns="47892" rtlCol="0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21. FLORECE Y PROSPERA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2314255"/>
            <a:ext cx="7555832" cy="1656819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39330" y="2872756"/>
            <a:ext cx="6850070" cy="58916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buscando siempre el crecimiento personal y social. Florecer </a:t>
            </a:r>
            <a:r>
              <a:rPr lang="es-US" sz="1600" dirty="0" smtClean="0">
                <a:latin typeface="Cambria" pitchFamily="18" charset="0"/>
              </a:rPr>
              <a:t>y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prosperar es una forma de expresar la gratitud, la </a:t>
            </a:r>
            <a:r>
              <a:rPr lang="es-US" sz="1600" dirty="0" smtClean="0">
                <a:latin typeface="Cambria" pitchFamily="18" charset="0"/>
              </a:rPr>
              <a:t>alegría y </a:t>
            </a:r>
            <a:r>
              <a:rPr lang="es-US" sz="1600" dirty="0">
                <a:latin typeface="Cambria" pitchFamily="18" charset="0"/>
              </a:rPr>
              <a:t>la felicidad.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99255" y="1619798"/>
            <a:ext cx="3454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000" dirty="0" smtClean="0">
                <a:solidFill>
                  <a:srgbClr val="FF0000"/>
                </a:solidFill>
                <a:latin typeface="Broadway" pitchFamily="82" charset="0"/>
              </a:rPr>
              <a:t> DISFRUTAR DE LA VIDA</a:t>
            </a:r>
          </a:p>
          <a:p>
            <a:pPr algn="ctr"/>
            <a:r>
              <a:rPr lang="es-US" sz="2000" dirty="0" smtClean="0">
                <a:solidFill>
                  <a:srgbClr val="FF0000"/>
                </a:solidFill>
                <a:latin typeface="Broadway" pitchFamily="82" charset="0"/>
              </a:rPr>
              <a:t> Y DE SUS DONES</a:t>
            </a:r>
            <a:endParaRPr lang="es-VE" sz="2000" dirty="0">
              <a:solidFill>
                <a:srgbClr val="FF0000"/>
              </a:solidFill>
              <a:latin typeface="Broadway" pitchFamily="82" charset="0"/>
            </a:endParaRPr>
          </a:p>
        </p:txBody>
      </p:sp>
      <p:pic>
        <p:nvPicPr>
          <p:cNvPr id="12" name="Picture 10" descr="C:\Users\victorialys\Downloads\580b57fcd9996e24bc43c43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356">
            <a:off x="2784373" y="1743290"/>
            <a:ext cx="801026" cy="7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12 Conector angular"/>
          <p:cNvCxnSpPr/>
          <p:nvPr/>
        </p:nvCxnSpPr>
        <p:spPr>
          <a:xfrm>
            <a:off x="6644976" y="2069993"/>
            <a:ext cx="501785" cy="1168924"/>
          </a:xfrm>
          <a:prstGeom prst="bentConnector3">
            <a:avLst>
              <a:gd name="adj1" fmla="val 14555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C:\Users\victorialys\Downloads\images (16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1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86"/>
          <a:stretch/>
        </p:blipFill>
        <p:spPr bwMode="auto">
          <a:xfrm>
            <a:off x="465467" y="1180279"/>
            <a:ext cx="2305050" cy="1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898232" y="3898885"/>
            <a:ext cx="6255418" cy="2017947"/>
          </a:xfrm>
          <a:prstGeom prst="rect">
            <a:avLst/>
          </a:prstGeom>
          <a:solidFill>
            <a:srgbClr val="00B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6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409063" y="4492359"/>
            <a:ext cx="5076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E</a:t>
            </a:r>
            <a:r>
              <a:rPr lang="es-ES" sz="1600" dirty="0" smtClean="0">
                <a:latin typeface="Cambria" pitchFamily="18" charset="0"/>
              </a:rPr>
              <a:t>s </a:t>
            </a:r>
            <a:r>
              <a:rPr lang="es-ES" sz="1600" dirty="0">
                <a:latin typeface="Cambria" pitchFamily="18" charset="0"/>
              </a:rPr>
              <a:t>cierto que tales personas, al ver que uno mejora su suerte, pueden ponerse frenéticas y atacar con </a:t>
            </a:r>
            <a:r>
              <a:rPr lang="es-ES" sz="1600" dirty="0" smtClean="0">
                <a:latin typeface="Cambria" pitchFamily="18" charset="0"/>
              </a:rPr>
              <a:t>más fuerza</a:t>
            </a:r>
            <a:r>
              <a:rPr lang="es-ES" sz="1600" dirty="0">
                <a:latin typeface="Cambria" pitchFamily="18" charset="0"/>
              </a:rPr>
              <a:t>. 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7023" y="3990961"/>
            <a:ext cx="3837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dirty="0" smtClean="0">
                <a:latin typeface="Broadway" pitchFamily="82" charset="0"/>
              </a:rPr>
              <a:t>PERO NO DEJES DE FLORECER</a:t>
            </a:r>
          </a:p>
        </p:txBody>
      </p:sp>
      <p:sp>
        <p:nvSpPr>
          <p:cNvPr id="21" name="20 Llamada ovalada"/>
          <p:cNvSpPr/>
          <p:nvPr/>
        </p:nvSpPr>
        <p:spPr>
          <a:xfrm>
            <a:off x="1353746" y="4736291"/>
            <a:ext cx="2691149" cy="1741205"/>
          </a:xfrm>
          <a:prstGeom prst="wedgeEllipseCallout">
            <a:avLst>
              <a:gd name="adj1" fmla="val -24409"/>
              <a:gd name="adj2" fmla="val -68788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000" dirty="0" smtClean="0">
                <a:solidFill>
                  <a:schemeClr val="tx1"/>
                </a:solidFill>
                <a:latin typeface="Britannic Bold" pitchFamily="34" charset="0"/>
              </a:rPr>
              <a:t>Eso es lo que las  personas quieran que hicieras. </a:t>
            </a:r>
            <a:endParaRPr lang="es-VE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10245" name="Picture 5" descr="C:\Users\victorialys\Downloads\20819a344c62e08fd4e65af0fed6c707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5" b="90157" l="9000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02" y="5251167"/>
            <a:ext cx="4215534" cy="247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victorialys\Downloads\91517076-retrato-de-niña-feliz-con-emociones-en-blanco-retrato-de-una-niña-alegre-niño-aislado-sobre-fondo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2" y="2107240"/>
            <a:ext cx="3085364" cy="191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58324" y="2655257"/>
            <a:ext cx="6390276" cy="1204715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Y ese es mi deseo para ti:</a:t>
            </a:r>
            <a:endParaRPr lang="es-V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¡florece y prospera!</a:t>
            </a:r>
            <a:endParaRPr lang="es-V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2640782" y="570740"/>
            <a:ext cx="10153650" cy="52760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3. NO SEAS PROMISCUO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1548113"/>
            <a:ext cx="5708461" cy="1893435"/>
          </a:xfrm>
          <a:prstGeom prst="rect">
            <a:avLst/>
          </a:prstGeom>
          <a:solidFill>
            <a:srgbClr val="00B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2076343"/>
            <a:ext cx="5623372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El sexo es el medio por el cual la raza humana se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>
                <a:latin typeface="Cambria" pitchFamily="18" charset="0"/>
              </a:rPr>
              <a:t>p</a:t>
            </a:r>
            <a:r>
              <a:rPr lang="es-US" sz="1600" dirty="0" smtClean="0">
                <a:latin typeface="Cambria" pitchFamily="18" charset="0"/>
              </a:rPr>
              <a:t>royecta hacia </a:t>
            </a:r>
            <a:r>
              <a:rPr lang="es-US" sz="1600" dirty="0">
                <a:latin typeface="Cambria" pitchFamily="18" charset="0"/>
              </a:rPr>
              <a:t>el futuro a través de </a:t>
            </a:r>
            <a:r>
              <a:rPr lang="es-US" sz="1600" dirty="0" smtClean="0">
                <a:latin typeface="Cambria" pitchFamily="18" charset="0"/>
              </a:rPr>
              <a:t>los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hijos y la familia.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436043" y="4263862"/>
            <a:ext cx="7405789" cy="2058110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766836" y="4766865"/>
            <a:ext cx="6641862" cy="1081604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La infidelidad por parte de un compañero sexual puede reducir en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gran medida </a:t>
            </a:r>
            <a:r>
              <a:rPr lang="es-US" sz="1600" dirty="0">
                <a:latin typeface="Cambria" pitchFamily="18" charset="0"/>
              </a:rPr>
              <a:t>la supervivencia de una persona. El impulso del </a:t>
            </a:r>
            <a:r>
              <a:rPr lang="es-US" sz="1600" dirty="0" smtClean="0">
                <a:latin typeface="Cambria" pitchFamily="18" charset="0"/>
              </a:rPr>
              <a:t> 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momento </a:t>
            </a:r>
            <a:r>
              <a:rPr lang="es-US" sz="1600" dirty="0">
                <a:latin typeface="Cambria" pitchFamily="18" charset="0"/>
              </a:rPr>
              <a:t>se </a:t>
            </a:r>
            <a:r>
              <a:rPr lang="es-US" sz="1600" dirty="0" smtClean="0">
                <a:latin typeface="Cambria" pitchFamily="18" charset="0"/>
              </a:rPr>
              <a:t>puede volver </a:t>
            </a:r>
            <a:r>
              <a:rPr lang="es-US" sz="1600" dirty="0">
                <a:latin typeface="Cambria" pitchFamily="18" charset="0"/>
              </a:rPr>
              <a:t>el pesar de toda una vida. </a:t>
            </a:r>
            <a:r>
              <a:rPr lang="es-US" sz="1600" dirty="0" smtClean="0">
                <a:latin typeface="Cambria" pitchFamily="18" charset="0"/>
              </a:rPr>
              <a:t>Inculca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esto en aquellos que te </a:t>
            </a:r>
            <a:r>
              <a:rPr lang="es-US" sz="1600" dirty="0" smtClean="0">
                <a:latin typeface="Cambria" pitchFamily="18" charset="0"/>
              </a:rPr>
              <a:t>rodean</a:t>
            </a:r>
            <a:r>
              <a:rPr lang="es-US" sz="1600" dirty="0">
                <a:latin typeface="Cambria" pitchFamily="18" charset="0"/>
              </a:rPr>
              <a:t>.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38542" y="3948004"/>
            <a:ext cx="10153649" cy="342941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1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SE FIEL A TU COMPAÑERO SEXUAL</a:t>
            </a:r>
            <a:endParaRPr lang="es-VE" sz="1600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3074" name="Picture 2" descr="C:\Users\victorialys\Downloads\_358f80ad-b463-405e-a049-9c9eac8982d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3" y="3797700"/>
            <a:ext cx="1933603" cy="20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ictorialys\Downloads\_ff3f612e-66fe-49b8-99ff-09b5b50e894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60" y="1747131"/>
            <a:ext cx="2213811" cy="19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Pergamino horizontal"/>
          <p:cNvSpPr/>
          <p:nvPr/>
        </p:nvSpPr>
        <p:spPr>
          <a:xfrm>
            <a:off x="3636066" y="6141198"/>
            <a:ext cx="3387643" cy="1022460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2" name="11 Rectángulo"/>
          <p:cNvSpPr/>
          <p:nvPr/>
        </p:nvSpPr>
        <p:spPr>
          <a:xfrm>
            <a:off x="4182319" y="6452694"/>
            <a:ext cx="243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400" dirty="0" smtClean="0">
                <a:latin typeface="Broadway" pitchFamily="82" charset="0"/>
              </a:rPr>
              <a:t>Y PROTEGE TU SALUD Y</a:t>
            </a:r>
          </a:p>
          <a:p>
            <a:pPr algn="ctr"/>
            <a:r>
              <a:rPr lang="es-US" sz="1400" dirty="0" smtClean="0">
                <a:latin typeface="Broadway" pitchFamily="82" charset="0"/>
              </a:rPr>
              <a:t> TU PLACER.</a:t>
            </a:r>
            <a:endParaRPr lang="es-VE" dirty="0">
              <a:latin typeface="Broadway" pitchFamily="82" charset="0"/>
            </a:endParaRPr>
          </a:p>
        </p:txBody>
      </p:sp>
      <p:cxnSp>
        <p:nvCxnSpPr>
          <p:cNvPr id="4" name="3 Conector angular"/>
          <p:cNvCxnSpPr>
            <a:stCxn id="3075" idx="0"/>
            <a:endCxn id="6" idx="0"/>
          </p:cNvCxnSpPr>
          <p:nvPr/>
        </p:nvCxnSpPr>
        <p:spPr>
          <a:xfrm rot="16200000" flipV="1">
            <a:off x="4735290" y="-332946"/>
            <a:ext cx="199018" cy="3961135"/>
          </a:xfrm>
          <a:prstGeom prst="bentConnector3">
            <a:avLst>
              <a:gd name="adj1" fmla="val 214864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angular"/>
          <p:cNvCxnSpPr>
            <a:stCxn id="3074" idx="0"/>
          </p:cNvCxnSpPr>
          <p:nvPr/>
        </p:nvCxnSpPr>
        <p:spPr>
          <a:xfrm rot="16200000" flipH="1">
            <a:off x="3044180" y="2591655"/>
            <a:ext cx="283674" cy="2695764"/>
          </a:xfrm>
          <a:prstGeom prst="bentConnector4">
            <a:avLst>
              <a:gd name="adj1" fmla="val -80585"/>
              <a:gd name="adj2" fmla="val 67932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6" name="Picture 4" descr="C:\Users\victorialys\Downloads\Arrow-PNG-Images-H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7"/>
          <a:stretch/>
        </p:blipFill>
        <p:spPr bwMode="auto">
          <a:xfrm>
            <a:off x="6574428" y="5895341"/>
            <a:ext cx="898562" cy="7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2187" y="2504465"/>
            <a:ext cx="9095873" cy="1389381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El sexo es un gran paso en el camino a la felicidad y a la alegría. No tiene nada de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malo si se practica con fidelidad y decencia.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054392" y="1170768"/>
            <a:ext cx="10153650" cy="42750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4. AMA Y AYUDA A LOS NIÑOS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62300" y="1848092"/>
            <a:ext cx="5770395" cy="189343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09650" y="2400200"/>
            <a:ext cx="10153649" cy="789217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dirty="0">
                <a:latin typeface="Cambria" pitchFamily="18" charset="0"/>
              </a:rPr>
              <a:t>Los niños de hoy serán la civilización del </a:t>
            </a:r>
            <a:r>
              <a:rPr lang="es-US" dirty="0" smtClean="0">
                <a:latin typeface="Cambria" pitchFamily="18" charset="0"/>
              </a:rPr>
              <a:t>mañana.</a:t>
            </a:r>
            <a:r>
              <a:rPr lang="es-VE" dirty="0">
                <a:latin typeface="Cambria" pitchFamily="18" charset="0"/>
              </a:rPr>
              <a:t> </a:t>
            </a:r>
            <a:endParaRPr lang="es-VE" dirty="0" smtClean="0">
              <a:latin typeface="Cambria" pitchFamily="18" charset="0"/>
            </a:endParaRPr>
          </a:p>
          <a:p>
            <a:pPr algn="ctr"/>
            <a:r>
              <a:rPr lang="es-US" dirty="0" smtClean="0">
                <a:latin typeface="Cambria" pitchFamily="18" charset="0"/>
              </a:rPr>
              <a:t>Los </a:t>
            </a:r>
            <a:r>
              <a:rPr lang="es-US" dirty="0">
                <a:latin typeface="Cambria" pitchFamily="18" charset="0"/>
              </a:rPr>
              <a:t>niños no </a:t>
            </a:r>
            <a:r>
              <a:rPr lang="es-US" dirty="0" smtClean="0">
                <a:latin typeface="Cambria" pitchFamily="18" charset="0"/>
              </a:rPr>
              <a:t>pueden </a:t>
            </a:r>
            <a:r>
              <a:rPr lang="es-US" dirty="0">
                <a:latin typeface="Cambria" pitchFamily="18" charset="0"/>
              </a:rPr>
              <a:t>manejar su entorno  y </a:t>
            </a:r>
            <a:r>
              <a:rPr lang="es-US" dirty="0" smtClean="0">
                <a:latin typeface="Cambria" pitchFamily="18" charset="0"/>
              </a:rPr>
              <a:t>carecen de </a:t>
            </a:r>
          </a:p>
          <a:p>
            <a:pPr algn="ctr"/>
            <a:r>
              <a:rPr lang="es-US" dirty="0" smtClean="0">
                <a:latin typeface="Cambria" pitchFamily="18" charset="0"/>
              </a:rPr>
              <a:t>verdaderos recursos. </a:t>
            </a:r>
            <a:endParaRPr lang="es-VE" dirty="0">
              <a:latin typeface="Cambria" pitchFamily="18" charset="0"/>
            </a:endParaRPr>
          </a:p>
        </p:txBody>
      </p:sp>
      <p:sp>
        <p:nvSpPr>
          <p:cNvPr id="12" name="11 Pergamino horizontal"/>
          <p:cNvSpPr/>
          <p:nvPr/>
        </p:nvSpPr>
        <p:spPr>
          <a:xfrm>
            <a:off x="1114298" y="4086119"/>
            <a:ext cx="3387643" cy="1181434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3" name="12 Rectángulo"/>
          <p:cNvSpPr/>
          <p:nvPr/>
        </p:nvSpPr>
        <p:spPr>
          <a:xfrm>
            <a:off x="147637" y="4399837"/>
            <a:ext cx="507682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dirty="0" smtClean="0">
                <a:latin typeface="Broadway" pitchFamily="82" charset="0"/>
              </a:rPr>
              <a:t>NECESITAN AMOR Y </a:t>
            </a:r>
          </a:p>
          <a:p>
            <a:pPr algn="ctr"/>
            <a:r>
              <a:rPr lang="es-US" dirty="0" smtClean="0">
                <a:latin typeface="Broadway" pitchFamily="82" charset="0"/>
              </a:rPr>
              <a:t> AYUDA PARA TENER ÉXITO.</a:t>
            </a:r>
            <a:endParaRPr lang="es-VE" dirty="0">
              <a:latin typeface="Broadway" pitchFamily="82" charset="0"/>
            </a:endParaRPr>
          </a:p>
        </p:txBody>
      </p:sp>
      <p:cxnSp>
        <p:nvCxnSpPr>
          <p:cNvPr id="15" name="14 Conector angular"/>
          <p:cNvCxnSpPr>
            <a:stCxn id="8" idx="1"/>
          </p:cNvCxnSpPr>
          <p:nvPr/>
        </p:nvCxnSpPr>
        <p:spPr>
          <a:xfrm rot="10800000" flipV="1">
            <a:off x="2808120" y="2794809"/>
            <a:ext cx="354181" cy="1291309"/>
          </a:xfrm>
          <a:prstGeom prst="bentConnector2">
            <a:avLst/>
          </a:prstGeom>
          <a:ln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C:\Users\victorialys\Downloads\WhatsApp Image 2023-10-31 at 3.39.13 PM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14" y="3440464"/>
            <a:ext cx="2808119" cy="28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ictorialys\Downloads\WhatsApp Image 2023-10-31 at 3.39.16 PM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" b="100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6" y="1671320"/>
            <a:ext cx="2681539" cy="23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1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6253" y="2363447"/>
            <a:ext cx="8783052" cy="2251155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En la ruta del camino a la felicidad está el amar y ayudar a los niños desde la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primera infancia hasta que llegan al borde </a:t>
            </a:r>
            <a:endParaRPr lang="es-E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de 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la edad adulta.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 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72556" y="558855"/>
            <a:ext cx="10153650" cy="427502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VE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5. HONRA Y AYUDA A TUS PADRES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54536" y="1062626"/>
            <a:ext cx="6579397" cy="1893435"/>
          </a:xfrm>
          <a:prstGeom prst="rect">
            <a:avLst/>
          </a:prstGeom>
          <a:solidFill>
            <a:srgbClr val="884FDD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06051" y="1601746"/>
            <a:ext cx="6579398" cy="835383"/>
          </a:xfrm>
          <a:prstGeom prst="rect">
            <a:avLst/>
          </a:prstGeom>
        </p:spPr>
        <p:txBody>
          <a:bodyPr wrap="square" lIns="95783" tIns="47892" rIns="95783" bIns="47892">
            <a:spAutoFit/>
          </a:bodyPr>
          <a:lstStyle/>
          <a:p>
            <a:pPr algn="ctr"/>
            <a:r>
              <a:rPr lang="es-US" sz="1600" dirty="0">
                <a:latin typeface="Cambria" pitchFamily="18" charset="0"/>
              </a:rPr>
              <a:t>L</a:t>
            </a:r>
            <a:r>
              <a:rPr lang="es-US" sz="1600" dirty="0" smtClean="0">
                <a:latin typeface="Cambria" pitchFamily="18" charset="0"/>
              </a:rPr>
              <a:t>os </a:t>
            </a:r>
            <a:r>
              <a:rPr lang="es-US" sz="1600" dirty="0">
                <a:latin typeface="Cambria" pitchFamily="18" charset="0"/>
              </a:rPr>
              <a:t>padres casi siempre actúan a partir de un </a:t>
            </a:r>
            <a:endParaRPr lang="es-US" sz="1600" dirty="0" smtClean="0">
              <a:latin typeface="Cambria" pitchFamily="18" charset="0"/>
            </a:endParaRPr>
          </a:p>
          <a:p>
            <a:pPr algn="ctr"/>
            <a:r>
              <a:rPr lang="es-US" sz="1600" dirty="0" smtClean="0">
                <a:latin typeface="Cambria" pitchFamily="18" charset="0"/>
              </a:rPr>
              <a:t>deseo </a:t>
            </a:r>
            <a:r>
              <a:rPr lang="es-US" sz="1600" dirty="0">
                <a:latin typeface="Cambria" pitchFamily="18" charset="0"/>
              </a:rPr>
              <a:t>muy </a:t>
            </a:r>
            <a:r>
              <a:rPr lang="es-US" sz="1600" dirty="0" smtClean="0">
                <a:latin typeface="Cambria" pitchFamily="18" charset="0"/>
              </a:rPr>
              <a:t>grande </a:t>
            </a:r>
            <a:r>
              <a:rPr lang="es-US" sz="1600" dirty="0">
                <a:latin typeface="Cambria" pitchFamily="18" charset="0"/>
              </a:rPr>
              <a:t>de hacer lo que ellos creen que es </a:t>
            </a:r>
            <a:r>
              <a:rPr lang="es-US" sz="1600" dirty="0" smtClean="0">
                <a:latin typeface="Cambria" pitchFamily="18" charset="0"/>
              </a:rPr>
              <a:t>mejor</a:t>
            </a:r>
          </a:p>
          <a:p>
            <a:pPr algn="ctr"/>
            <a:r>
              <a:rPr lang="es-US" sz="1600" dirty="0" smtClean="0">
                <a:latin typeface="Cambria" pitchFamily="18" charset="0"/>
              </a:rPr>
              <a:t> </a:t>
            </a:r>
            <a:r>
              <a:rPr lang="es-US" sz="1600" dirty="0">
                <a:latin typeface="Cambria" pitchFamily="18" charset="0"/>
              </a:rPr>
              <a:t>para un hijo. </a:t>
            </a:r>
            <a:endParaRPr lang="es-VE" sz="1600" dirty="0">
              <a:latin typeface="Cambria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0093" y="4534079"/>
            <a:ext cx="6945463" cy="1893435"/>
          </a:xfrm>
          <a:prstGeom prst="rect">
            <a:avLst/>
          </a:prstGeom>
          <a:solidFill>
            <a:srgbClr val="D7D72D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3" tIns="47892" rIns="95783" bIns="47892" rtlCol="0" anchor="ctr"/>
          <a:lstStyle/>
          <a:p>
            <a:pPr algn="ctr"/>
            <a:endParaRPr lang="es-VE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46082" y="5166668"/>
            <a:ext cx="5076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1600" dirty="0" smtClean="0">
                <a:solidFill>
                  <a:schemeClr val="tx1"/>
                </a:solidFill>
                <a:latin typeface="Cambria" pitchFamily="18" charset="0"/>
              </a:rPr>
              <a:t>Ayudar </a:t>
            </a:r>
            <a:r>
              <a:rPr lang="es-US" sz="1600" dirty="0">
                <a:solidFill>
                  <a:schemeClr val="tx1"/>
                </a:solidFill>
                <a:latin typeface="Cambria" pitchFamily="18" charset="0"/>
              </a:rPr>
              <a:t>o los padres en sus necesidades y reconocer sus sacrificios es una forma de honrarlos y ser feliz.</a:t>
            </a:r>
            <a:endParaRPr lang="es-VE" sz="16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10" name="9 Conector angular"/>
          <p:cNvCxnSpPr/>
          <p:nvPr/>
        </p:nvCxnSpPr>
        <p:spPr>
          <a:xfrm rot="5400000">
            <a:off x="4620277" y="2739842"/>
            <a:ext cx="1310316" cy="302611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3" name="Picture 3" descr="C:\Users\victorialys\Downloads\WhatsApp Image 2023-10-31 at 3.44.33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" y="5889606"/>
            <a:ext cx="1610613" cy="1325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ictorialys\Downloads\WhatsApp Image 2023-10-31 at 3.44.33 PM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99" y="1650390"/>
            <a:ext cx="1927947" cy="1692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988967" y="3540844"/>
            <a:ext cx="3789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SON LOS PRIMEROS MAESTROS Y </a:t>
            </a:r>
          </a:p>
          <a:p>
            <a:pPr algn="ctr"/>
            <a:r>
              <a:rPr lang="es-US" sz="1600" dirty="0" smtClean="0">
                <a:solidFill>
                  <a:srgbClr val="FF0000"/>
                </a:solidFill>
                <a:latin typeface="Broadway" pitchFamily="82" charset="0"/>
              </a:rPr>
              <a:t>PROTECTORES DE LA VIDA</a:t>
            </a:r>
            <a:endParaRPr lang="es-VE" sz="1600" dirty="0">
              <a:solidFill>
                <a:srgbClr val="FF0000"/>
              </a:solidFill>
              <a:latin typeface="Broadway" pitchFamily="82" charset="0"/>
            </a:endParaRPr>
          </a:p>
        </p:txBody>
      </p:sp>
      <p:pic>
        <p:nvPicPr>
          <p:cNvPr id="5125" name="Picture 5" descr="C:\Users\victorialys\Downloads\transparent-fathers-day-64360fdc7d93e4.328647431681264604514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6888" y="1279194"/>
            <a:ext cx="3741821" cy="37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victorialys\Downloads\transparent-fathers-day-644ce868550f53.898662351682761832348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10795"/>
          <a:stretch/>
        </p:blipFill>
        <p:spPr bwMode="auto">
          <a:xfrm flipH="1">
            <a:off x="6280482" y="3833231"/>
            <a:ext cx="3680664" cy="31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8FB7E4"/>
      </a:lt2>
      <a:accent1>
        <a:srgbClr val="EBD3FA"/>
      </a:accent1>
      <a:accent2>
        <a:srgbClr val="977BB8"/>
      </a:accent2>
      <a:accent3>
        <a:srgbClr val="9A5BC9"/>
      </a:accent3>
      <a:accent4>
        <a:srgbClr val="AF9EF8"/>
      </a:accent4>
      <a:accent5>
        <a:srgbClr val="E98C97"/>
      </a:accent5>
      <a:accent6>
        <a:srgbClr val="FCA90D"/>
      </a:accent6>
      <a:hlink>
        <a:srgbClr val="A32AB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1924</Words>
  <Application>Microsoft Office PowerPoint</Application>
  <PresentationFormat>Personalizado</PresentationFormat>
  <Paragraphs>273</Paragraphs>
  <Slides>42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7" baseType="lpstr">
      <vt:lpstr>Arial</vt:lpstr>
      <vt:lpstr>Broadway</vt:lpstr>
      <vt:lpstr>Poppins Medium</vt:lpstr>
      <vt:lpstr>Britannic Bold</vt:lpstr>
      <vt:lpstr>Times New Roman</vt:lpstr>
      <vt:lpstr>Livvic</vt:lpstr>
      <vt:lpstr>Cambria</vt:lpstr>
      <vt:lpstr>Poppins SemiBold</vt:lpstr>
      <vt:lpstr>Source Sans Pro</vt:lpstr>
      <vt:lpstr>Roboto Condensed Light</vt:lpstr>
      <vt:lpstr>Poppins ExtraBold</vt:lpstr>
      <vt:lpstr>Bodoni MT Black</vt:lpstr>
      <vt:lpstr>Poppins</vt:lpstr>
      <vt:lpstr>Century Schoolbook</vt:lpstr>
      <vt:lpstr>Pastel Portfolio by Slidesgo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victorialys</cp:lastModifiedBy>
  <cp:revision>78</cp:revision>
  <dcterms:modified xsi:type="dcterms:W3CDTF">2023-11-02T14:56:10Z</dcterms:modified>
</cp:coreProperties>
</file>